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"/>
  </p:notesMasterIdLst>
  <p:handoutMasterIdLst>
    <p:handoutMasterId r:id="rId7"/>
  </p:handoutMasterIdLst>
  <p:sldIdLst>
    <p:sldId id="327" r:id="rId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754" autoAdjust="0"/>
  </p:normalViewPr>
  <p:slideViewPr>
    <p:cSldViewPr snapToGrid="0">
      <p:cViewPr varScale="1">
        <p:scale>
          <a:sx n="59" d="100"/>
          <a:sy n="59" d="100"/>
        </p:scale>
        <p:origin x="96" y="846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en-GB" noProof="0" dirty="0"/>
              <a:t>Click here to insert title.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here to insert subtitle.</a:t>
            </a:r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4000" y="414000"/>
            <a:ext cx="2350800" cy="67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, text –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pic>
        <p:nvPicPr>
          <p:cNvPr id="14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se slide with imag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icon</a:t>
            </a:r>
            <a:r>
              <a:rPr lang="cs-CZ" dirty="0"/>
              <a:t> to insert image</a:t>
            </a: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5" y="6127200"/>
            <a:ext cx="1134417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2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59957" y="2477312"/>
            <a:ext cx="5672086" cy="1620000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028" y="2285079"/>
            <a:ext cx="8890088" cy="2304838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960577F5-C87D-4FB3-A6EC-683920A46A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2">
            <a:extLst>
              <a:ext uri="{FF2B5EF4-FFF2-40B4-BE49-F238E27FC236}">
                <a16:creationId xmlns:a16="http://schemas.microsoft.com/office/drawing/2014/main" id="{E6A06815-DCDE-4F9E-B717-D882404D69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8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– invers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insert title.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here to insert subtitle.</a:t>
            </a:r>
          </a:p>
        </p:txBody>
      </p:sp>
      <p:pic>
        <p:nvPicPr>
          <p:cNvPr id="10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4000" y="414000"/>
            <a:ext cx="2350800" cy="67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pic>
        <p:nvPicPr>
          <p:cNvPr id="9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 hasCustomPrompt="1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11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137" y="1695074"/>
            <a:ext cx="5218413" cy="3896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 hasCustomPrompt="1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 baseline="0"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13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US" dirty="0"/>
              <a:t>Click here to insert text.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pic>
        <p:nvPicPr>
          <p:cNvPr id="17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dirty="0"/>
              <a:t>Second level</a:t>
            </a:r>
            <a:endParaRPr lang="cs-CZ" dirty="0"/>
          </a:p>
          <a:p>
            <a:pPr lvl="2"/>
            <a:r>
              <a:rPr lang="en-GB" dirty="0"/>
              <a:t>Third level</a:t>
            </a:r>
            <a:endParaRPr lang="cs-CZ" dirty="0"/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en-GB" noProof="0" dirty="0"/>
              <a:t>Click here to insert text.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en-GB" noProof="0" dirty="0"/>
              <a:t>Click here to insert text.</a:t>
            </a:r>
          </a:p>
        </p:txBody>
      </p:sp>
      <p:pic>
        <p:nvPicPr>
          <p:cNvPr id="11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/>
              <a:t>Click here to insert text.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7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here to insert heading.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here insert text.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4" r:id="rId12"/>
    <p:sldLayoutId id="2147483692" r:id="rId13"/>
    <p:sldLayoutId id="2147483693" r:id="rId14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61F43B5-E050-4FB4-93A1-E9DFC4078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6392000" cy="4139998"/>
          </a:xfrm>
        </p:spPr>
        <p:txBody>
          <a:bodyPr/>
          <a:lstStyle/>
          <a:p>
            <a:pPr marL="251460" indent="-179705" algn="just"/>
            <a:r>
              <a:rPr lang="cs-CZ" sz="2000" dirty="0">
                <a:ea typeface="+mn-lt"/>
                <a:cs typeface="+mn-lt"/>
              </a:rPr>
              <a:t>Text</a:t>
            </a: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F5E9618-1F04-4119-8AA2-06530F74BD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Workplace</a:t>
            </a:r>
            <a:r>
              <a:rPr lang="cs-CZ" altLang="cs-CZ" dirty="0"/>
              <a:t>, email</a:t>
            </a:r>
            <a:endParaRPr lang="en-GB" noProof="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F016E47-B6A9-46D5-95AF-A935C5D581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49E862B-6BC2-4CE4-B8ED-1B099DEA64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err="1"/>
              <a:t>Researcher</a:t>
            </a:r>
            <a:r>
              <a:rPr lang="cs-CZ" dirty="0"/>
              <a:t> (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group</a:t>
            </a:r>
            <a:r>
              <a:rPr lang="cs-CZ" dirty="0"/>
              <a:t>)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3518DE4C-8C4F-4027-9BE1-081DFEDE3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err="1"/>
              <a:t>Topic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644173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MU_EN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MUNI-EN.potx" id="{BC282115-A180-49E1-A14D-B4AC5ABB5029}" vid="{AFE5F08F-CA95-4DB0-8243-D429081D816D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169E21C7415346AEBBFFCC885C37D6" ma:contentTypeVersion="13" ma:contentTypeDescription="Vytvoří nový dokument" ma:contentTypeScope="" ma:versionID="5482126ba0fcec8d43ff3afd00bb9098">
  <xsd:schema xmlns:xsd="http://www.w3.org/2001/XMLSchema" xmlns:xs="http://www.w3.org/2001/XMLSchema" xmlns:p="http://schemas.microsoft.com/office/2006/metadata/properties" xmlns:ns3="2bfc1d89-43b0-459d-8892-4510dfd9cc96" xmlns:ns4="7e1674a5-bbe2-4f3b-9ab5-5ce44c336aaf" targetNamespace="http://schemas.microsoft.com/office/2006/metadata/properties" ma:root="true" ma:fieldsID="11068fe866bb5b7665a90a711b56a4ab" ns3:_="" ns4:_="">
    <xsd:import namespace="2bfc1d89-43b0-459d-8892-4510dfd9cc96"/>
    <xsd:import namespace="7e1674a5-bbe2-4f3b-9ab5-5ce44c336aa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c1d89-43b0-459d-8892-4510dfd9cc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1674a5-bbe2-4f3b-9ab5-5ce44c336a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06276B-260D-4723-9B6F-97A4927E40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fc1d89-43b0-459d-8892-4510dfd9cc96"/>
    <ds:schemaRef ds:uri="7e1674a5-bbe2-4f3b-9ab5-5ce44c336a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40782D-A444-44FA-8AD7-44BB3CE8F8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212E94-EFC0-4A25-AE3D-82A5DC324735}">
  <ds:schemaRefs>
    <ds:schemaRef ds:uri="7e1674a5-bbe2-4f3b-9ab5-5ce44c336aaf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2bfc1d89-43b0-459d-8892-4510dfd9cc96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prezentace-muni-en</Template>
  <TotalTime>13</TotalTime>
  <Words>11</Words>
  <Application>Microsoft Office PowerPoint</Application>
  <PresentationFormat>Širokoúhlá obrazovka</PresentationFormat>
  <Paragraphs>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Tahoma</vt:lpstr>
      <vt:lpstr>Wingdings</vt:lpstr>
      <vt:lpstr>Presentation_MU_EN</vt:lpstr>
      <vt:lpstr>Topic</vt:lpstr>
    </vt:vector>
  </TitlesOfParts>
  <Company>IBA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 MAKING EVENT</dc:title>
  <dc:creator>Petra Bořilová Linhartová</dc:creator>
  <cp:lastModifiedBy>Simona Kopalová</cp:lastModifiedBy>
  <cp:revision>4</cp:revision>
  <cp:lastPrinted>1601-01-01T00:00:00Z</cp:lastPrinted>
  <dcterms:created xsi:type="dcterms:W3CDTF">2020-11-02T17:33:23Z</dcterms:created>
  <dcterms:modified xsi:type="dcterms:W3CDTF">2020-11-06T08:45:09Z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0x01010053169E21C7415346AEBBFFCC885C37D6</vt:lpwstr>
  </property>
</Properties>
</file>