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19"/>
  </p:notesMasterIdLst>
  <p:handoutMasterIdLst>
    <p:handoutMasterId r:id="rId20"/>
  </p:handoutMasterIdLst>
  <p:sldIdLst>
    <p:sldId id="259" r:id="rId5"/>
    <p:sldId id="334" r:id="rId6"/>
    <p:sldId id="257" r:id="rId7"/>
    <p:sldId id="842" r:id="rId8"/>
    <p:sldId id="258" r:id="rId9"/>
    <p:sldId id="840" r:id="rId10"/>
    <p:sldId id="841" r:id="rId11"/>
    <p:sldId id="838" r:id="rId12"/>
    <p:sldId id="261" r:id="rId13"/>
    <p:sldId id="839" r:id="rId14"/>
    <p:sldId id="845" r:id="rId15"/>
    <p:sldId id="263" r:id="rId16"/>
    <p:sldId id="846" r:id="rId17"/>
    <p:sldId id="260" r:id="rId1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D3FA27C-5285-B470-E42B-EB1688D4DF3F}" name="Barbora Wahlová" initials="BW" userId="S::241596@muni.cz::f85e2d6d-dcd9-4664-a14a-c3cc15a318d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istína Chudá" initials="KC" lastIdx="1" clrIdx="0">
    <p:extLst>
      <p:ext uri="{19B8F6BF-5375-455C-9EA6-DF929625EA0E}">
        <p15:presenceInfo xmlns:p15="http://schemas.microsoft.com/office/powerpoint/2012/main" userId="Kristína Chudá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F3F"/>
    <a:srgbClr val="F01928"/>
    <a:srgbClr val="0000DC"/>
    <a:srgbClr val="008C78"/>
    <a:srgbClr val="46C8FF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6170D8-C873-4F39-8FF8-DA4D349C229D}" v="122" dt="2024-09-24T13:50:09.3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1621" autoAdjust="0"/>
  </p:normalViewPr>
  <p:slideViewPr>
    <p:cSldViewPr snapToGrid="0">
      <p:cViewPr varScale="1">
        <p:scale>
          <a:sx n="60" d="100"/>
          <a:sy n="60" d="100"/>
        </p:scale>
        <p:origin x="332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192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28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ora Wahlová" userId="f85e2d6d-dcd9-4664-a14a-c3cc15a318d8" providerId="ADAL" clId="{C365CD37-582A-4837-A90B-C8CEDA96933F}"/>
    <pc:docChg chg="undo custSel modSld">
      <pc:chgData name="Barbora Wahlová" userId="f85e2d6d-dcd9-4664-a14a-c3cc15a318d8" providerId="ADAL" clId="{C365CD37-582A-4837-A90B-C8CEDA96933F}" dt="2024-08-28T15:02:26.953" v="1159" actId="113"/>
      <pc:docMkLst>
        <pc:docMk/>
      </pc:docMkLst>
      <pc:sldChg chg="modSp mod modCm">
        <pc:chgData name="Barbora Wahlová" userId="f85e2d6d-dcd9-4664-a14a-c3cc15a318d8" providerId="ADAL" clId="{C365CD37-582A-4837-A90B-C8CEDA96933F}" dt="2024-08-28T15:02:26.953" v="1159" actId="113"/>
        <pc:sldMkLst>
          <pc:docMk/>
          <pc:sldMk cId="2040445659" sldId="334"/>
        </pc:sldMkLst>
        <pc:spChg chg="mod">
          <ac:chgData name="Barbora Wahlová" userId="f85e2d6d-dcd9-4664-a14a-c3cc15a318d8" providerId="ADAL" clId="{C365CD37-582A-4837-A90B-C8CEDA96933F}" dt="2024-08-28T15:02:26.953" v="1159" actId="113"/>
          <ac:spMkLst>
            <pc:docMk/>
            <pc:sldMk cId="2040445659" sldId="334"/>
            <ac:spMk id="3" creationId="{213BBCF7-924E-7964-C3A0-0FC73A458B9E}"/>
          </ac:spMkLst>
        </pc:spChg>
        <pc:spChg chg="mod">
          <ac:chgData name="Barbora Wahlová" userId="f85e2d6d-dcd9-4664-a14a-c3cc15a318d8" providerId="ADAL" clId="{C365CD37-582A-4837-A90B-C8CEDA96933F}" dt="2024-08-27T14:28:54.874" v="816" actId="1036"/>
          <ac:spMkLst>
            <pc:docMk/>
            <pc:sldMk cId="2040445659" sldId="334"/>
            <ac:spMk id="5" creationId="{A3EC3F71-2CD5-A295-31EA-DD8DEF57ADEA}"/>
          </ac:spMkLst>
        </pc:spChg>
        <pc:spChg chg="mod">
          <ac:chgData name="Barbora Wahlová" userId="f85e2d6d-dcd9-4664-a14a-c3cc15a318d8" providerId="ADAL" clId="{C365CD37-582A-4837-A90B-C8CEDA96933F}" dt="2024-08-27T14:28:50.530" v="809" actId="1035"/>
          <ac:spMkLst>
            <pc:docMk/>
            <pc:sldMk cId="2040445659" sldId="334"/>
            <ac:spMk id="6" creationId="{ADB1A862-01AA-D5C6-CD53-166F12A13033}"/>
          </ac:spMkLst>
        </pc:spChg>
        <pc:graphicFrameChg chg="mod modGraphic">
          <ac:chgData name="Barbora Wahlová" userId="f85e2d6d-dcd9-4664-a14a-c3cc15a318d8" providerId="ADAL" clId="{C365CD37-582A-4837-A90B-C8CEDA96933F}" dt="2024-08-28T14:16:45.600" v="845" actId="20577"/>
          <ac:graphicFrameMkLst>
            <pc:docMk/>
            <pc:sldMk cId="2040445659" sldId="334"/>
            <ac:graphicFrameMk id="7" creationId="{3E6E121C-7AC8-28F3-5A3D-FBDCBC287B16}"/>
          </ac:graphicFrameMkLst>
        </pc:graphicFrame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Barbora Wahlová" userId="f85e2d6d-dcd9-4664-a14a-c3cc15a318d8" providerId="ADAL" clId="{C365CD37-582A-4837-A90B-C8CEDA96933F}" dt="2024-08-27T14:21:12.468" v="553" actId="20577"/>
              <pc2:cmMkLst xmlns:pc2="http://schemas.microsoft.com/office/powerpoint/2019/9/main/command">
                <pc:docMk/>
                <pc:sldMk cId="2040445659" sldId="334"/>
                <pc2:cmMk id="{762164C8-9875-456C-ADD5-C2F85B32309A}"/>
              </pc2:cmMkLst>
            </pc226:cmChg>
          </p:ext>
        </pc:extLst>
      </pc:sldChg>
    </pc:docChg>
  </pc:docChgLst>
  <pc:docChgLst>
    <pc:chgData name="Luděk Bláha" userId="42617b0c-9dcc-4722-9496-b1459645750d" providerId="ADAL" clId="{9E6170D8-C873-4F39-8FF8-DA4D349C229D}"/>
    <pc:docChg chg="undo custSel addSld delSld modSld">
      <pc:chgData name="Luděk Bláha" userId="42617b0c-9dcc-4722-9496-b1459645750d" providerId="ADAL" clId="{9E6170D8-C873-4F39-8FF8-DA4D349C229D}" dt="2024-09-24T13:51:36.349" v="618" actId="20577"/>
      <pc:docMkLst>
        <pc:docMk/>
      </pc:docMkLst>
      <pc:sldChg chg="modSp mod">
        <pc:chgData name="Luděk Bláha" userId="42617b0c-9dcc-4722-9496-b1459645750d" providerId="ADAL" clId="{9E6170D8-C873-4F39-8FF8-DA4D349C229D}" dt="2024-09-24T13:51:36.349" v="618" actId="20577"/>
        <pc:sldMkLst>
          <pc:docMk/>
          <pc:sldMk cId="106466816" sldId="259"/>
        </pc:sldMkLst>
        <pc:spChg chg="mod">
          <ac:chgData name="Luděk Bláha" userId="42617b0c-9dcc-4722-9496-b1459645750d" providerId="ADAL" clId="{9E6170D8-C873-4F39-8FF8-DA4D349C229D}" dt="2024-09-24T13:51:36.349" v="618" actId="20577"/>
          <ac:spMkLst>
            <pc:docMk/>
            <pc:sldMk cId="106466816" sldId="259"/>
            <ac:spMk id="5" creationId="{3EE644F0-406D-4C87-9F30-98C4F68C6191}"/>
          </ac:spMkLst>
        </pc:spChg>
      </pc:sldChg>
      <pc:sldChg chg="modAnim">
        <pc:chgData name="Luděk Bláha" userId="42617b0c-9dcc-4722-9496-b1459645750d" providerId="ADAL" clId="{9E6170D8-C873-4F39-8FF8-DA4D349C229D}" dt="2024-09-24T13:37:36.487" v="266"/>
        <pc:sldMkLst>
          <pc:docMk/>
          <pc:sldMk cId="2383709679" sldId="260"/>
        </pc:sldMkLst>
      </pc:sldChg>
      <pc:sldChg chg="modSp mod">
        <pc:chgData name="Luděk Bláha" userId="42617b0c-9dcc-4722-9496-b1459645750d" providerId="ADAL" clId="{9E6170D8-C873-4F39-8FF8-DA4D349C229D}" dt="2024-09-24T13:27:27.580" v="51" actId="5793"/>
        <pc:sldMkLst>
          <pc:docMk/>
          <pc:sldMk cId="902783614" sldId="261"/>
        </pc:sldMkLst>
        <pc:spChg chg="mod">
          <ac:chgData name="Luděk Bláha" userId="42617b0c-9dcc-4722-9496-b1459645750d" providerId="ADAL" clId="{9E6170D8-C873-4F39-8FF8-DA4D349C229D}" dt="2024-09-24T13:26:54.067" v="29" actId="20577"/>
          <ac:spMkLst>
            <pc:docMk/>
            <pc:sldMk cId="902783614" sldId="261"/>
            <ac:spMk id="20" creationId="{C91373F5-8ED2-19BF-466F-2FE1F0767064}"/>
          </ac:spMkLst>
        </pc:spChg>
        <pc:spChg chg="mod">
          <ac:chgData name="Luděk Bláha" userId="42617b0c-9dcc-4722-9496-b1459645750d" providerId="ADAL" clId="{9E6170D8-C873-4F39-8FF8-DA4D349C229D}" dt="2024-09-24T13:26:58.048" v="30" actId="20577"/>
          <ac:spMkLst>
            <pc:docMk/>
            <pc:sldMk cId="902783614" sldId="261"/>
            <ac:spMk id="25" creationId="{B5C9A13D-E46D-FEDD-CB3F-2957AD38946C}"/>
          </ac:spMkLst>
        </pc:spChg>
        <pc:spChg chg="mod">
          <ac:chgData name="Luděk Bláha" userId="42617b0c-9dcc-4722-9496-b1459645750d" providerId="ADAL" clId="{9E6170D8-C873-4F39-8FF8-DA4D349C229D}" dt="2024-09-24T13:27:27.580" v="51" actId="5793"/>
          <ac:spMkLst>
            <pc:docMk/>
            <pc:sldMk cId="902783614" sldId="261"/>
            <ac:spMk id="30" creationId="{D46A7637-B117-4FAB-6808-8CFF10E7290A}"/>
          </ac:spMkLst>
        </pc:spChg>
      </pc:sldChg>
      <pc:sldChg chg="addSp delSp modSp mod delAnim modAnim">
        <pc:chgData name="Luděk Bláha" userId="42617b0c-9dcc-4722-9496-b1459645750d" providerId="ADAL" clId="{9E6170D8-C873-4F39-8FF8-DA4D349C229D}" dt="2024-09-24T13:37:10.442" v="265"/>
        <pc:sldMkLst>
          <pc:docMk/>
          <pc:sldMk cId="3522350606" sldId="263"/>
        </pc:sldMkLst>
        <pc:spChg chg="del">
          <ac:chgData name="Luděk Bláha" userId="42617b0c-9dcc-4722-9496-b1459645750d" providerId="ADAL" clId="{9E6170D8-C873-4F39-8FF8-DA4D349C229D}" dt="2024-09-24T13:36:06.770" v="208" actId="478"/>
          <ac:spMkLst>
            <pc:docMk/>
            <pc:sldMk cId="3522350606" sldId="263"/>
            <ac:spMk id="6" creationId="{4563FEB4-6A90-D5BD-0C1A-71B7294AA6B1}"/>
          </ac:spMkLst>
        </pc:spChg>
        <pc:spChg chg="mod">
          <ac:chgData name="Luděk Bláha" userId="42617b0c-9dcc-4722-9496-b1459645750d" providerId="ADAL" clId="{9E6170D8-C873-4F39-8FF8-DA4D349C229D}" dt="2024-09-24T13:36:20.163" v="235" actId="1036"/>
          <ac:spMkLst>
            <pc:docMk/>
            <pc:sldMk cId="3522350606" sldId="263"/>
            <ac:spMk id="7" creationId="{8D9B2DD2-5F4F-092D-26EC-458BEBEC377D}"/>
          </ac:spMkLst>
        </pc:spChg>
        <pc:spChg chg="mod">
          <ac:chgData name="Luděk Bláha" userId="42617b0c-9dcc-4722-9496-b1459645750d" providerId="ADAL" clId="{9E6170D8-C873-4F39-8FF8-DA4D349C229D}" dt="2024-09-24T13:36:20.163" v="235" actId="1036"/>
          <ac:spMkLst>
            <pc:docMk/>
            <pc:sldMk cId="3522350606" sldId="263"/>
            <ac:spMk id="8" creationId="{9C2F89F2-708A-FCB7-D356-2DBC559C64A7}"/>
          </ac:spMkLst>
        </pc:spChg>
        <pc:spChg chg="mod">
          <ac:chgData name="Luděk Bláha" userId="42617b0c-9dcc-4722-9496-b1459645750d" providerId="ADAL" clId="{9E6170D8-C873-4F39-8FF8-DA4D349C229D}" dt="2024-09-24T13:36:20.163" v="235" actId="1036"/>
          <ac:spMkLst>
            <pc:docMk/>
            <pc:sldMk cId="3522350606" sldId="263"/>
            <ac:spMk id="9" creationId="{D4BF8147-D03C-4332-ED3E-0D92E942A0ED}"/>
          </ac:spMkLst>
        </pc:spChg>
        <pc:spChg chg="mod">
          <ac:chgData name="Luděk Bláha" userId="42617b0c-9dcc-4722-9496-b1459645750d" providerId="ADAL" clId="{9E6170D8-C873-4F39-8FF8-DA4D349C229D}" dt="2024-09-24T13:36:20.163" v="235" actId="1036"/>
          <ac:spMkLst>
            <pc:docMk/>
            <pc:sldMk cId="3522350606" sldId="263"/>
            <ac:spMk id="11" creationId="{E873F616-7C2D-BFE0-57C2-ACABC99CDF0C}"/>
          </ac:spMkLst>
        </pc:spChg>
        <pc:spChg chg="del">
          <ac:chgData name="Luděk Bláha" userId="42617b0c-9dcc-4722-9496-b1459645750d" providerId="ADAL" clId="{9E6170D8-C873-4F39-8FF8-DA4D349C229D}" dt="2024-09-24T13:36:06.770" v="208" actId="478"/>
          <ac:spMkLst>
            <pc:docMk/>
            <pc:sldMk cId="3522350606" sldId="263"/>
            <ac:spMk id="12" creationId="{18E7463D-A3A1-3DB4-48A5-5DF132CAB218}"/>
          </ac:spMkLst>
        </pc:spChg>
        <pc:spChg chg="add del mod">
          <ac:chgData name="Luděk Bláha" userId="42617b0c-9dcc-4722-9496-b1459645750d" providerId="ADAL" clId="{9E6170D8-C873-4F39-8FF8-DA4D349C229D}" dt="2024-09-24T13:36:30.213" v="262" actId="478"/>
          <ac:spMkLst>
            <pc:docMk/>
            <pc:sldMk cId="3522350606" sldId="263"/>
            <ac:spMk id="13" creationId="{2F0F7676-88F3-56A8-C5BE-0C3E29FC393E}"/>
          </ac:spMkLst>
        </pc:spChg>
        <pc:spChg chg="del">
          <ac:chgData name="Luděk Bláha" userId="42617b0c-9dcc-4722-9496-b1459645750d" providerId="ADAL" clId="{9E6170D8-C873-4F39-8FF8-DA4D349C229D}" dt="2024-09-24T13:36:06.770" v="208" actId="478"/>
          <ac:spMkLst>
            <pc:docMk/>
            <pc:sldMk cId="3522350606" sldId="263"/>
            <ac:spMk id="14" creationId="{B210D361-4221-6EEA-E604-C13C78A02AD2}"/>
          </ac:spMkLst>
        </pc:spChg>
        <pc:spChg chg="del">
          <ac:chgData name="Luděk Bláha" userId="42617b0c-9dcc-4722-9496-b1459645750d" providerId="ADAL" clId="{9E6170D8-C873-4F39-8FF8-DA4D349C229D}" dt="2024-09-24T13:36:06.770" v="208" actId="478"/>
          <ac:spMkLst>
            <pc:docMk/>
            <pc:sldMk cId="3522350606" sldId="263"/>
            <ac:spMk id="16" creationId="{70C6771C-A245-6131-CE46-C244C0EE803A}"/>
          </ac:spMkLst>
        </pc:spChg>
        <pc:spChg chg="add del mod">
          <ac:chgData name="Luděk Bláha" userId="42617b0c-9dcc-4722-9496-b1459645750d" providerId="ADAL" clId="{9E6170D8-C873-4F39-8FF8-DA4D349C229D}" dt="2024-09-24T13:36:30.213" v="262" actId="478"/>
          <ac:spMkLst>
            <pc:docMk/>
            <pc:sldMk cId="3522350606" sldId="263"/>
            <ac:spMk id="19" creationId="{AEFA3C95-658B-EF1A-9285-FB5D5ECE9C46}"/>
          </ac:spMkLst>
        </pc:spChg>
        <pc:picChg chg="mod">
          <ac:chgData name="Luděk Bláha" userId="42617b0c-9dcc-4722-9496-b1459645750d" providerId="ADAL" clId="{9E6170D8-C873-4F39-8FF8-DA4D349C229D}" dt="2024-09-24T13:36:20.163" v="235" actId="1036"/>
          <ac:picMkLst>
            <pc:docMk/>
            <pc:sldMk cId="3522350606" sldId="263"/>
            <ac:picMk id="3" creationId="{B65581E3-C07F-DE5C-39A5-7F75AA152907}"/>
          </ac:picMkLst>
        </pc:picChg>
        <pc:picChg chg="del">
          <ac:chgData name="Luděk Bláha" userId="42617b0c-9dcc-4722-9496-b1459645750d" providerId="ADAL" clId="{9E6170D8-C873-4F39-8FF8-DA4D349C229D}" dt="2024-09-24T13:36:06.770" v="208" actId="478"/>
          <ac:picMkLst>
            <pc:docMk/>
            <pc:sldMk cId="3522350606" sldId="263"/>
            <ac:picMk id="4" creationId="{4EC9A630-B703-B619-93FB-B243ECA1B630}"/>
          </ac:picMkLst>
        </pc:picChg>
        <pc:picChg chg="mod">
          <ac:chgData name="Luděk Bláha" userId="42617b0c-9dcc-4722-9496-b1459645750d" providerId="ADAL" clId="{9E6170D8-C873-4F39-8FF8-DA4D349C229D}" dt="2024-09-24T13:36:20.163" v="235" actId="1036"/>
          <ac:picMkLst>
            <pc:docMk/>
            <pc:sldMk cId="3522350606" sldId="263"/>
            <ac:picMk id="5" creationId="{2F62C6F2-02AC-6582-22DF-4E4220812B0F}"/>
          </ac:picMkLst>
        </pc:picChg>
        <pc:picChg chg="mod">
          <ac:chgData name="Luděk Bláha" userId="42617b0c-9dcc-4722-9496-b1459645750d" providerId="ADAL" clId="{9E6170D8-C873-4F39-8FF8-DA4D349C229D}" dt="2024-09-24T13:36:20.163" v="235" actId="1036"/>
          <ac:picMkLst>
            <pc:docMk/>
            <pc:sldMk cId="3522350606" sldId="263"/>
            <ac:picMk id="10" creationId="{489F5F5D-1AC7-4F77-72C0-F1243C6FCB4E}"/>
          </ac:picMkLst>
        </pc:picChg>
        <pc:picChg chg="mod">
          <ac:chgData name="Luděk Bláha" userId="42617b0c-9dcc-4722-9496-b1459645750d" providerId="ADAL" clId="{9E6170D8-C873-4F39-8FF8-DA4D349C229D}" dt="2024-09-24T13:36:20.163" v="235" actId="1036"/>
          <ac:picMkLst>
            <pc:docMk/>
            <pc:sldMk cId="3522350606" sldId="263"/>
            <ac:picMk id="15" creationId="{68A569FB-2E8E-07DB-2D8E-B04FC532FDC3}"/>
          </ac:picMkLst>
        </pc:picChg>
        <pc:picChg chg="add mod">
          <ac:chgData name="Luděk Bláha" userId="42617b0c-9dcc-4722-9496-b1459645750d" providerId="ADAL" clId="{9E6170D8-C873-4F39-8FF8-DA4D349C229D}" dt="2024-09-24T13:36:23.820" v="249" actId="1035"/>
          <ac:picMkLst>
            <pc:docMk/>
            <pc:sldMk cId="3522350606" sldId="263"/>
            <ac:picMk id="17" creationId="{1FF90E26-3968-119E-5919-1F6863407A20}"/>
          </ac:picMkLst>
        </pc:picChg>
        <pc:picChg chg="mod">
          <ac:chgData name="Luděk Bláha" userId="42617b0c-9dcc-4722-9496-b1459645750d" providerId="ADAL" clId="{9E6170D8-C873-4F39-8FF8-DA4D349C229D}" dt="2024-09-24T13:36:20.163" v="235" actId="1036"/>
          <ac:picMkLst>
            <pc:docMk/>
            <pc:sldMk cId="3522350606" sldId="263"/>
            <ac:picMk id="1026" creationId="{3FA1E2D5-2734-3154-2476-207B6DE0EE4A}"/>
          </ac:picMkLst>
        </pc:picChg>
        <pc:picChg chg="mod">
          <ac:chgData name="Luděk Bláha" userId="42617b0c-9dcc-4722-9496-b1459645750d" providerId="ADAL" clId="{9E6170D8-C873-4F39-8FF8-DA4D349C229D}" dt="2024-09-24T13:36:20.163" v="235" actId="1036"/>
          <ac:picMkLst>
            <pc:docMk/>
            <pc:sldMk cId="3522350606" sldId="263"/>
            <ac:picMk id="3074" creationId="{4D257630-0803-6DE5-8A53-6802B75AA530}"/>
          </ac:picMkLst>
        </pc:picChg>
        <pc:picChg chg="mod">
          <ac:chgData name="Luděk Bláha" userId="42617b0c-9dcc-4722-9496-b1459645750d" providerId="ADAL" clId="{9E6170D8-C873-4F39-8FF8-DA4D349C229D}" dt="2024-09-24T13:36:20.163" v="235" actId="1036"/>
          <ac:picMkLst>
            <pc:docMk/>
            <pc:sldMk cId="3522350606" sldId="263"/>
            <ac:picMk id="3076" creationId="{87D33A01-F93A-0307-33E5-CB37FC7F2C34}"/>
          </ac:picMkLst>
        </pc:picChg>
      </pc:sldChg>
      <pc:sldChg chg="addSp delSp modSp mod modAnim">
        <pc:chgData name="Luděk Bláha" userId="42617b0c-9dcc-4722-9496-b1459645750d" providerId="ADAL" clId="{9E6170D8-C873-4F39-8FF8-DA4D349C229D}" dt="2024-09-24T13:44:25.876" v="347" actId="13926"/>
        <pc:sldMkLst>
          <pc:docMk/>
          <pc:sldMk cId="2040445659" sldId="334"/>
        </pc:sldMkLst>
        <pc:spChg chg="mod">
          <ac:chgData name="Luděk Bláha" userId="42617b0c-9dcc-4722-9496-b1459645750d" providerId="ADAL" clId="{9E6170D8-C873-4F39-8FF8-DA4D349C229D}" dt="2024-09-24T13:44:25.876" v="347" actId="13926"/>
          <ac:spMkLst>
            <pc:docMk/>
            <pc:sldMk cId="2040445659" sldId="334"/>
            <ac:spMk id="3" creationId="{213BBCF7-924E-7964-C3A0-0FC73A458B9E}"/>
          </ac:spMkLst>
        </pc:spChg>
        <pc:spChg chg="mod">
          <ac:chgData name="Luděk Bláha" userId="42617b0c-9dcc-4722-9496-b1459645750d" providerId="ADAL" clId="{9E6170D8-C873-4F39-8FF8-DA4D349C229D}" dt="2024-09-24T13:37:59.723" v="276" actId="1038"/>
          <ac:spMkLst>
            <pc:docMk/>
            <pc:sldMk cId="2040445659" sldId="334"/>
            <ac:spMk id="4" creationId="{F165D995-E915-CC12-3D57-2DAF2C7D9C66}"/>
          </ac:spMkLst>
        </pc:spChg>
        <pc:picChg chg="add del mod">
          <ac:chgData name="Luděk Bláha" userId="42617b0c-9dcc-4722-9496-b1459645750d" providerId="ADAL" clId="{9E6170D8-C873-4F39-8FF8-DA4D349C229D}" dt="2024-09-24T13:42:29.994" v="311" actId="478"/>
          <ac:picMkLst>
            <pc:docMk/>
            <pc:sldMk cId="2040445659" sldId="334"/>
            <ac:picMk id="2" creationId="{BA87A3D0-8E76-FFC1-A8BD-C6A231B1E341}"/>
          </ac:picMkLst>
        </pc:picChg>
        <pc:picChg chg="add mod">
          <ac:chgData name="Luděk Bláha" userId="42617b0c-9dcc-4722-9496-b1459645750d" providerId="ADAL" clId="{9E6170D8-C873-4F39-8FF8-DA4D349C229D}" dt="2024-09-24T13:43:02.593" v="320" actId="1038"/>
          <ac:picMkLst>
            <pc:docMk/>
            <pc:sldMk cId="2040445659" sldId="334"/>
            <ac:picMk id="10" creationId="{A718840F-70CF-9B57-030F-FCCA862A1066}"/>
          </ac:picMkLst>
        </pc:picChg>
        <pc:picChg chg="add mod">
          <ac:chgData name="Luděk Bláha" userId="42617b0c-9dcc-4722-9496-b1459645750d" providerId="ADAL" clId="{9E6170D8-C873-4F39-8FF8-DA4D349C229D}" dt="2024-09-24T13:43:55.871" v="345" actId="1038"/>
          <ac:picMkLst>
            <pc:docMk/>
            <pc:sldMk cId="2040445659" sldId="334"/>
            <ac:picMk id="1026" creationId="{4E5F5C0E-F0BB-D0FB-7482-F65281F937EA}"/>
          </ac:picMkLst>
        </pc:picChg>
      </pc:sldChg>
      <pc:sldChg chg="addSp delSp modSp mod">
        <pc:chgData name="Luděk Bláha" userId="42617b0c-9dcc-4722-9496-b1459645750d" providerId="ADAL" clId="{9E6170D8-C873-4F39-8FF8-DA4D349C229D}" dt="2024-09-24T13:30:03.942" v="176" actId="1035"/>
        <pc:sldMkLst>
          <pc:docMk/>
          <pc:sldMk cId="3101364257" sldId="839"/>
        </pc:sldMkLst>
        <pc:picChg chg="add del">
          <ac:chgData name="Luděk Bláha" userId="42617b0c-9dcc-4722-9496-b1459645750d" providerId="ADAL" clId="{9E6170D8-C873-4F39-8FF8-DA4D349C229D}" dt="2024-09-24T13:29:14.262" v="54" actId="478"/>
          <ac:picMkLst>
            <pc:docMk/>
            <pc:sldMk cId="3101364257" sldId="839"/>
            <ac:picMk id="3" creationId="{EDB1E281-3E5E-DBA0-6CD1-AC63239B5639}"/>
          </ac:picMkLst>
        </pc:picChg>
        <pc:picChg chg="add del mod ord modCrop">
          <ac:chgData name="Luděk Bláha" userId="42617b0c-9dcc-4722-9496-b1459645750d" providerId="ADAL" clId="{9E6170D8-C873-4F39-8FF8-DA4D349C229D}" dt="2024-09-24T13:29:45.880" v="150" actId="21"/>
          <ac:picMkLst>
            <pc:docMk/>
            <pc:sldMk cId="3101364257" sldId="839"/>
            <ac:picMk id="6" creationId="{ACA3B503-F8FD-5401-8C68-129604B7E02E}"/>
          </ac:picMkLst>
        </pc:picChg>
        <pc:picChg chg="add del mod modCrop">
          <ac:chgData name="Luděk Bláha" userId="42617b0c-9dcc-4722-9496-b1459645750d" providerId="ADAL" clId="{9E6170D8-C873-4F39-8FF8-DA4D349C229D}" dt="2024-09-24T13:29:45.880" v="150" actId="21"/>
          <ac:picMkLst>
            <pc:docMk/>
            <pc:sldMk cId="3101364257" sldId="839"/>
            <ac:picMk id="7" creationId="{1063D25F-0689-1937-E7C3-8172F18D7630}"/>
          </ac:picMkLst>
        </pc:picChg>
        <pc:picChg chg="add mod ord">
          <ac:chgData name="Luděk Bláha" userId="42617b0c-9dcc-4722-9496-b1459645750d" providerId="ADAL" clId="{9E6170D8-C873-4F39-8FF8-DA4D349C229D}" dt="2024-09-24T13:30:03.942" v="176" actId="1035"/>
          <ac:picMkLst>
            <pc:docMk/>
            <pc:sldMk cId="3101364257" sldId="839"/>
            <ac:picMk id="8" creationId="{8D4D1DAF-9490-F4DC-CE89-B6D6E63B5E0C}"/>
          </ac:picMkLst>
        </pc:picChg>
        <pc:picChg chg="del">
          <ac:chgData name="Luděk Bláha" userId="42617b0c-9dcc-4722-9496-b1459645750d" providerId="ADAL" clId="{9E6170D8-C873-4F39-8FF8-DA4D349C229D}" dt="2024-09-24T13:28:59.853" v="52" actId="478"/>
          <ac:picMkLst>
            <pc:docMk/>
            <pc:sldMk cId="3101364257" sldId="839"/>
            <ac:picMk id="20" creationId="{DC4672B5-02BB-86F5-90DB-B699368BD01F}"/>
          </ac:picMkLst>
        </pc:picChg>
      </pc:sldChg>
      <pc:sldChg chg="addSp delSp modSp mod modAnim">
        <pc:chgData name="Luděk Bláha" userId="42617b0c-9dcc-4722-9496-b1459645750d" providerId="ADAL" clId="{9E6170D8-C873-4F39-8FF8-DA4D349C229D}" dt="2024-09-24T13:34:38.877" v="207"/>
        <pc:sldMkLst>
          <pc:docMk/>
          <pc:sldMk cId="3155521253" sldId="845"/>
        </pc:sldMkLst>
        <pc:spChg chg="mod">
          <ac:chgData name="Luděk Bláha" userId="42617b0c-9dcc-4722-9496-b1459645750d" providerId="ADAL" clId="{9E6170D8-C873-4F39-8FF8-DA4D349C229D}" dt="2024-09-24T13:34:19.353" v="206" actId="1035"/>
          <ac:spMkLst>
            <pc:docMk/>
            <pc:sldMk cId="3155521253" sldId="845"/>
            <ac:spMk id="2" creationId="{D6D224CB-7054-BB3B-3C62-CEAB32B8BA1A}"/>
          </ac:spMkLst>
        </pc:spChg>
        <pc:spChg chg="del">
          <ac:chgData name="Luděk Bláha" userId="42617b0c-9dcc-4722-9496-b1459645750d" providerId="ADAL" clId="{9E6170D8-C873-4F39-8FF8-DA4D349C229D}" dt="2024-09-24T13:34:06.200" v="189" actId="478"/>
          <ac:spMkLst>
            <pc:docMk/>
            <pc:sldMk cId="3155521253" sldId="845"/>
            <ac:spMk id="4" creationId="{DC367CF4-B4D2-209E-9BC8-12B2EB6AD3EF}"/>
          </ac:spMkLst>
        </pc:spChg>
        <pc:spChg chg="del">
          <ac:chgData name="Luděk Bláha" userId="42617b0c-9dcc-4722-9496-b1459645750d" providerId="ADAL" clId="{9E6170D8-C873-4F39-8FF8-DA4D349C229D}" dt="2024-09-24T13:33:33.966" v="186" actId="478"/>
          <ac:spMkLst>
            <pc:docMk/>
            <pc:sldMk cId="3155521253" sldId="845"/>
            <ac:spMk id="7" creationId="{7BD0695F-D9C2-EE78-907F-732689E781AC}"/>
          </ac:spMkLst>
        </pc:spChg>
        <pc:picChg chg="del">
          <ac:chgData name="Luděk Bláha" userId="42617b0c-9dcc-4722-9496-b1459645750d" providerId="ADAL" clId="{9E6170D8-C873-4F39-8FF8-DA4D349C229D}" dt="2024-09-24T13:34:03.959" v="187" actId="478"/>
          <ac:picMkLst>
            <pc:docMk/>
            <pc:sldMk cId="3155521253" sldId="845"/>
            <ac:picMk id="6" creationId="{881873A2-B03E-32CF-2774-0847B8945090}"/>
          </ac:picMkLst>
        </pc:picChg>
        <pc:picChg chg="add del mod">
          <ac:chgData name="Luděk Bláha" userId="42617b0c-9dcc-4722-9496-b1459645750d" providerId="ADAL" clId="{9E6170D8-C873-4F39-8FF8-DA4D349C229D}" dt="2024-09-24T13:32:51.235" v="180" actId="478"/>
          <ac:picMkLst>
            <pc:docMk/>
            <pc:sldMk cId="3155521253" sldId="845"/>
            <ac:picMk id="10" creationId="{6057E20E-7737-73A4-374D-E839AF09C732}"/>
          </ac:picMkLst>
        </pc:picChg>
        <pc:picChg chg="add del">
          <ac:chgData name="Luděk Bláha" userId="42617b0c-9dcc-4722-9496-b1459645750d" providerId="ADAL" clId="{9E6170D8-C873-4F39-8FF8-DA4D349C229D}" dt="2024-09-24T13:33:26.168" v="182" actId="478"/>
          <ac:picMkLst>
            <pc:docMk/>
            <pc:sldMk cId="3155521253" sldId="845"/>
            <ac:picMk id="12" creationId="{637C39AC-A67B-F7BA-CCC6-B5BC9DDB939A}"/>
          </ac:picMkLst>
        </pc:picChg>
        <pc:picChg chg="add mod">
          <ac:chgData name="Luděk Bláha" userId="42617b0c-9dcc-4722-9496-b1459645750d" providerId="ADAL" clId="{9E6170D8-C873-4F39-8FF8-DA4D349C229D}" dt="2024-09-24T13:33:32.156" v="185" actId="1076"/>
          <ac:picMkLst>
            <pc:docMk/>
            <pc:sldMk cId="3155521253" sldId="845"/>
            <ac:picMk id="14" creationId="{9E961A89-660D-341A-E059-33DE87B5CAC9}"/>
          </ac:picMkLst>
        </pc:picChg>
        <pc:picChg chg="add mod">
          <ac:chgData name="Luděk Bláha" userId="42617b0c-9dcc-4722-9496-b1459645750d" providerId="ADAL" clId="{9E6170D8-C873-4F39-8FF8-DA4D349C229D}" dt="2024-09-24T13:34:13.384" v="204" actId="1038"/>
          <ac:picMkLst>
            <pc:docMk/>
            <pc:sldMk cId="3155521253" sldId="845"/>
            <ac:picMk id="16" creationId="{56D953A8-4CD5-17E2-3475-D41817FB82A8}"/>
          </ac:picMkLst>
        </pc:picChg>
        <pc:picChg chg="del">
          <ac:chgData name="Luděk Bláha" userId="42617b0c-9dcc-4722-9496-b1459645750d" providerId="ADAL" clId="{9E6170D8-C873-4F39-8FF8-DA4D349C229D}" dt="2024-09-24T13:31:08.296" v="177" actId="478"/>
          <ac:picMkLst>
            <pc:docMk/>
            <pc:sldMk cId="3155521253" sldId="845"/>
            <ac:picMk id="18" creationId="{6A8CF7C6-84A1-C88B-DA1F-6BF6B3A7D6D8}"/>
          </ac:picMkLst>
        </pc:picChg>
      </pc:sldChg>
      <pc:sldChg chg="addSp delSp modSp add del mod modAnim">
        <pc:chgData name="Luděk Bláha" userId="42617b0c-9dcc-4722-9496-b1459645750d" providerId="ADAL" clId="{9E6170D8-C873-4F39-8FF8-DA4D349C229D}" dt="2024-09-24T13:50:05.775" v="556" actId="2696"/>
        <pc:sldMkLst>
          <pc:docMk/>
          <pc:sldMk cId="2178249884" sldId="846"/>
        </pc:sldMkLst>
        <pc:spChg chg="add del mod">
          <ac:chgData name="Luděk Bláha" userId="42617b0c-9dcc-4722-9496-b1459645750d" providerId="ADAL" clId="{9E6170D8-C873-4F39-8FF8-DA4D349C229D}" dt="2024-09-24T13:46:24.322" v="422" actId="478"/>
          <ac:spMkLst>
            <pc:docMk/>
            <pc:sldMk cId="2178249884" sldId="846"/>
            <ac:spMk id="2" creationId="{1FD4C509-0882-B3B1-C6B0-575B594FDFB3}"/>
          </ac:spMkLst>
        </pc:spChg>
        <pc:spChg chg="del">
          <ac:chgData name="Luděk Bláha" userId="42617b0c-9dcc-4722-9496-b1459645750d" providerId="ADAL" clId="{9E6170D8-C873-4F39-8FF8-DA4D349C229D}" dt="2024-09-24T13:45:24.442" v="413" actId="478"/>
          <ac:spMkLst>
            <pc:docMk/>
            <pc:sldMk cId="2178249884" sldId="846"/>
            <ac:spMk id="3" creationId="{213BBCF7-924E-7964-C3A0-0FC73A458B9E}"/>
          </ac:spMkLst>
        </pc:spChg>
        <pc:spChg chg="mod">
          <ac:chgData name="Luděk Bláha" userId="42617b0c-9dcc-4722-9496-b1459645750d" providerId="ADAL" clId="{9E6170D8-C873-4F39-8FF8-DA4D349C229D}" dt="2024-09-24T13:45:19.682" v="412" actId="20577"/>
          <ac:spMkLst>
            <pc:docMk/>
            <pc:sldMk cId="2178249884" sldId="846"/>
            <ac:spMk id="4" creationId="{F165D995-E915-CC12-3D57-2DAF2C7D9C66}"/>
          </ac:spMkLst>
        </pc:spChg>
        <pc:spChg chg="del">
          <ac:chgData name="Luděk Bláha" userId="42617b0c-9dcc-4722-9496-b1459645750d" providerId="ADAL" clId="{9E6170D8-C873-4F39-8FF8-DA4D349C229D}" dt="2024-09-24T13:45:24.442" v="413" actId="478"/>
          <ac:spMkLst>
            <pc:docMk/>
            <pc:sldMk cId="2178249884" sldId="846"/>
            <ac:spMk id="5" creationId="{A3EC3F71-2CD5-A295-31EA-DD8DEF57ADEA}"/>
          </ac:spMkLst>
        </pc:spChg>
        <pc:spChg chg="del">
          <ac:chgData name="Luděk Bláha" userId="42617b0c-9dcc-4722-9496-b1459645750d" providerId="ADAL" clId="{9E6170D8-C873-4F39-8FF8-DA4D349C229D}" dt="2024-09-24T13:45:24.442" v="413" actId="478"/>
          <ac:spMkLst>
            <pc:docMk/>
            <pc:sldMk cId="2178249884" sldId="846"/>
            <ac:spMk id="6" creationId="{ADB1A862-01AA-D5C6-CD53-166F12A13033}"/>
          </ac:spMkLst>
        </pc:spChg>
        <pc:spChg chg="del">
          <ac:chgData name="Luděk Bláha" userId="42617b0c-9dcc-4722-9496-b1459645750d" providerId="ADAL" clId="{9E6170D8-C873-4F39-8FF8-DA4D349C229D}" dt="2024-09-24T13:45:24.442" v="413" actId="478"/>
          <ac:spMkLst>
            <pc:docMk/>
            <pc:sldMk cId="2178249884" sldId="846"/>
            <ac:spMk id="9" creationId="{6620E92B-FD30-4D5C-E86B-E89B216E787B}"/>
          </ac:spMkLst>
        </pc:spChg>
        <pc:spChg chg="add mod">
          <ac:chgData name="Luděk Bláha" userId="42617b0c-9dcc-4722-9496-b1459645750d" providerId="ADAL" clId="{9E6170D8-C873-4F39-8FF8-DA4D349C229D}" dt="2024-09-24T13:46:20.758" v="421" actId="13926"/>
          <ac:spMkLst>
            <pc:docMk/>
            <pc:sldMk cId="2178249884" sldId="846"/>
            <ac:spMk id="11" creationId="{9BA34E7E-93AF-23C4-813F-4CB4C2FB280D}"/>
          </ac:spMkLst>
        </pc:spChg>
        <pc:spChg chg="add mod">
          <ac:chgData name="Luděk Bláha" userId="42617b0c-9dcc-4722-9496-b1459645750d" providerId="ADAL" clId="{9E6170D8-C873-4F39-8FF8-DA4D349C229D}" dt="2024-09-24T13:48:10.105" v="512" actId="1035"/>
          <ac:spMkLst>
            <pc:docMk/>
            <pc:sldMk cId="2178249884" sldId="846"/>
            <ac:spMk id="15" creationId="{549EACAC-AD8B-6B22-5AC5-190246030D1C}"/>
          </ac:spMkLst>
        </pc:spChg>
        <pc:spChg chg="add mod">
          <ac:chgData name="Luděk Bláha" userId="42617b0c-9dcc-4722-9496-b1459645750d" providerId="ADAL" clId="{9E6170D8-C873-4F39-8FF8-DA4D349C229D}" dt="2024-09-24T13:49:37.248" v="554" actId="1036"/>
          <ac:spMkLst>
            <pc:docMk/>
            <pc:sldMk cId="2178249884" sldId="846"/>
            <ac:spMk id="22" creationId="{0A7E9D4A-110C-C2F1-37D3-99DA08069719}"/>
          </ac:spMkLst>
        </pc:spChg>
        <pc:graphicFrameChg chg="del">
          <ac:chgData name="Luděk Bláha" userId="42617b0c-9dcc-4722-9496-b1459645750d" providerId="ADAL" clId="{9E6170D8-C873-4F39-8FF8-DA4D349C229D}" dt="2024-09-24T13:45:24.442" v="413" actId="478"/>
          <ac:graphicFrameMkLst>
            <pc:docMk/>
            <pc:sldMk cId="2178249884" sldId="846"/>
            <ac:graphicFrameMk id="7" creationId="{3E6E121C-7AC8-28F3-5A3D-FBDCBC287B16}"/>
          </ac:graphicFrameMkLst>
        </pc:graphicFrameChg>
        <pc:picChg chg="del">
          <ac:chgData name="Luděk Bláha" userId="42617b0c-9dcc-4722-9496-b1459645750d" providerId="ADAL" clId="{9E6170D8-C873-4F39-8FF8-DA4D349C229D}" dt="2024-09-24T13:45:24.442" v="413" actId="478"/>
          <ac:picMkLst>
            <pc:docMk/>
            <pc:sldMk cId="2178249884" sldId="846"/>
            <ac:picMk id="10" creationId="{A718840F-70CF-9B57-030F-FCCA862A1066}"/>
          </ac:picMkLst>
        </pc:picChg>
        <pc:picChg chg="add mod modCrop">
          <ac:chgData name="Luděk Bláha" userId="42617b0c-9dcc-4722-9496-b1459645750d" providerId="ADAL" clId="{9E6170D8-C873-4F39-8FF8-DA4D349C229D}" dt="2024-09-24T13:49:26.267" v="528" actId="1076"/>
          <ac:picMkLst>
            <pc:docMk/>
            <pc:sldMk cId="2178249884" sldId="846"/>
            <ac:picMk id="13" creationId="{9CEB8229-6433-D4B4-8FFB-071C16A35B5E}"/>
          </ac:picMkLst>
        </pc:picChg>
        <pc:picChg chg="add mod modCrop">
          <ac:chgData name="Luděk Bláha" userId="42617b0c-9dcc-4722-9496-b1459645750d" providerId="ADAL" clId="{9E6170D8-C873-4F39-8FF8-DA4D349C229D}" dt="2024-09-24T13:47:20.343" v="484" actId="1038"/>
          <ac:picMkLst>
            <pc:docMk/>
            <pc:sldMk cId="2178249884" sldId="846"/>
            <ac:picMk id="14" creationId="{ADA85997-8960-3F87-EA4F-94A26FE36BB0}"/>
          </ac:picMkLst>
        </pc:picChg>
        <pc:picChg chg="add mod">
          <ac:chgData name="Luděk Bláha" userId="42617b0c-9dcc-4722-9496-b1459645750d" providerId="ADAL" clId="{9E6170D8-C873-4F39-8FF8-DA4D349C229D}" dt="2024-09-24T13:48:52.965" v="516" actId="1076"/>
          <ac:picMkLst>
            <pc:docMk/>
            <pc:sldMk cId="2178249884" sldId="846"/>
            <ac:picMk id="17" creationId="{EC4E8C77-F277-D397-FE5C-163C754078A4}"/>
          </ac:picMkLst>
        </pc:picChg>
        <pc:picChg chg="del">
          <ac:chgData name="Luděk Bláha" userId="42617b0c-9dcc-4722-9496-b1459645750d" providerId="ADAL" clId="{9E6170D8-C873-4F39-8FF8-DA4D349C229D}" dt="2024-09-24T13:45:24.442" v="413" actId="478"/>
          <ac:picMkLst>
            <pc:docMk/>
            <pc:sldMk cId="2178249884" sldId="846"/>
            <ac:picMk id="1026" creationId="{4E5F5C0E-F0BB-D0FB-7482-F65281F937EA}"/>
          </ac:picMkLst>
        </pc:picChg>
        <pc:cxnChg chg="add">
          <ac:chgData name="Luděk Bláha" userId="42617b0c-9dcc-4722-9496-b1459645750d" providerId="ADAL" clId="{9E6170D8-C873-4F39-8FF8-DA4D349C229D}" dt="2024-09-24T13:49:04.014" v="517" actId="11529"/>
          <ac:cxnSpMkLst>
            <pc:docMk/>
            <pc:sldMk cId="2178249884" sldId="846"/>
            <ac:cxnSpMk id="19" creationId="{3E6B344C-3626-B48E-9FA3-F303EAA72A0F}"/>
          </ac:cxnSpMkLst>
        </pc:cxnChg>
        <pc:cxnChg chg="add mod">
          <ac:chgData name="Luděk Bláha" userId="42617b0c-9dcc-4722-9496-b1459645750d" providerId="ADAL" clId="{9E6170D8-C873-4F39-8FF8-DA4D349C229D}" dt="2024-09-24T13:49:06.705" v="518" actId="571"/>
          <ac:cxnSpMkLst>
            <pc:docMk/>
            <pc:sldMk cId="2178249884" sldId="846"/>
            <ac:cxnSpMk id="20" creationId="{6DB868D2-E16C-30A9-1FAE-395F124D297D}"/>
          </ac:cxnSpMkLst>
        </pc:cxnChg>
      </pc:sldChg>
      <pc:sldChg chg="modSp add mod">
        <pc:chgData name="Luděk Bláha" userId="42617b0c-9dcc-4722-9496-b1459645750d" providerId="ADAL" clId="{9E6170D8-C873-4F39-8FF8-DA4D349C229D}" dt="2024-09-24T13:50:32.249" v="613" actId="20577"/>
        <pc:sldMkLst>
          <pc:docMk/>
          <pc:sldMk cId="2929868753" sldId="846"/>
        </pc:sldMkLst>
        <pc:spChg chg="mod">
          <ac:chgData name="Luděk Bláha" userId="42617b0c-9dcc-4722-9496-b1459645750d" providerId="ADAL" clId="{9E6170D8-C873-4F39-8FF8-DA4D349C229D}" dt="2024-09-24T13:50:32.249" v="613" actId="20577"/>
          <ac:spMkLst>
            <pc:docMk/>
            <pc:sldMk cId="2929868753" sldId="846"/>
            <ac:spMk id="4" creationId="{F165D995-E915-CC12-3D57-2DAF2C7D9C6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is.muni.cz/do/sci/web/HRA/Dotazniky_pro_phd_studenty/?lang=en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is.muni.cz/do/sci/web/HRA/Dotazniky_pro_phd_studenty/?lang=en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933F61-E724-4B86-BB98-7D6322A450FF}" type="doc">
      <dgm:prSet loTypeId="urn:diagrams.loki3.com/VaryingWidth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8C5EFB0-FD8F-4BA5-8766-785714021D90}">
      <dgm:prSet custT="1"/>
      <dgm:spPr/>
      <dgm:t>
        <a:bodyPr tIns="0" bIns="0"/>
        <a:lstStyle/>
        <a:p>
          <a:pPr algn="ctr"/>
          <a:r>
            <a:rPr lang="cs-CZ" sz="1800" b="0" i="0" kern="1200" baseline="0" dirty="0" err="1"/>
            <a:t>Share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with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us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your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views</a:t>
          </a:r>
          <a:r>
            <a:rPr lang="cs-CZ" sz="1800" b="0" i="0" kern="1200" baseline="0" dirty="0"/>
            <a:t> - </a:t>
          </a:r>
          <a:r>
            <a:rPr lang="cs-CZ" sz="1800" b="1" i="0" kern="1200" baseline="0" dirty="0" err="1">
              <a:solidFill>
                <a:srgbClr val="FFFF00"/>
              </a:solidFill>
            </a:rPr>
            <a:t>questionnaire</a:t>
          </a:r>
          <a:r>
            <a:rPr lang="cs-CZ" sz="1800" b="1" i="0" kern="1200" baseline="0" dirty="0">
              <a:solidFill>
                <a:srgbClr val="FFFF00"/>
              </a:solidFill>
            </a:rPr>
            <a:t> </a:t>
          </a:r>
          <a:r>
            <a:rPr lang="cs-CZ" sz="1800" b="1" i="0" kern="1200" baseline="0" dirty="0" err="1">
              <a:solidFill>
                <a:srgbClr val="FFFF00"/>
              </a:solidFill>
            </a:rPr>
            <a:t>will</a:t>
          </a:r>
          <a:r>
            <a:rPr lang="cs-CZ" sz="1800" b="1" i="0" kern="1200" baseline="0" dirty="0">
              <a:solidFill>
                <a:srgbClr val="FFFF00"/>
              </a:solidFill>
            </a:rPr>
            <a:t> </a:t>
          </a:r>
          <a:r>
            <a:rPr lang="cs-CZ" sz="1800" b="1" i="0" kern="1200" baseline="0" dirty="0" err="1">
              <a:solidFill>
                <a:srgbClr val="FFFF00"/>
              </a:solidFill>
            </a:rPr>
            <a:t>be</a:t>
          </a:r>
          <a:r>
            <a:rPr lang="cs-CZ" sz="1800" b="1" i="0" kern="1200" baseline="0" dirty="0">
              <a:solidFill>
                <a:srgbClr val="FFFF00"/>
              </a:solidFill>
            </a:rPr>
            <a:t> </a:t>
          </a:r>
          <a:r>
            <a:rPr lang="cs-CZ" sz="1800" b="1" i="0" kern="1200" baseline="0" dirty="0" err="1">
              <a:solidFill>
                <a:srgbClr val="FFFF00"/>
              </a:solidFill>
              <a:latin typeface="Arial"/>
              <a:ea typeface="+mn-ea"/>
              <a:cs typeface="+mn-cs"/>
            </a:rPr>
            <a:t>distributed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after</a:t>
          </a:r>
          <a:r>
            <a:rPr lang="cs-CZ" sz="1800" b="0" i="0" kern="1200" baseline="0" dirty="0"/>
            <a:t> the PhD </a:t>
          </a:r>
          <a:r>
            <a:rPr lang="cs-CZ" sz="1800" b="0" i="0" kern="1200" baseline="0" dirty="0" err="1"/>
            <a:t>Day</a:t>
          </a:r>
          <a:r>
            <a:rPr lang="cs-CZ" sz="1800" b="0" i="0" kern="1200" baseline="0" dirty="0"/>
            <a:t>. </a:t>
          </a:r>
        </a:p>
        <a:p>
          <a:pPr algn="ctr"/>
          <a:r>
            <a:rPr lang="cs-CZ" sz="1800" b="0" i="0" kern="1200" baseline="0" dirty="0" err="1"/>
            <a:t>Your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opinions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expressed</a:t>
          </a:r>
          <a:r>
            <a:rPr lang="cs-CZ" sz="1800" b="0" i="0" kern="1200" baseline="0" dirty="0"/>
            <a:t> in Questionnaire </a:t>
          </a:r>
          <a:r>
            <a:rPr lang="cs-CZ" sz="1800" b="0" i="0" kern="1200" baseline="0" dirty="0" err="1"/>
            <a:t>Surveys</a:t>
          </a:r>
          <a:r>
            <a:rPr lang="cs-CZ" sz="1800" b="0" i="0" kern="1200" baseline="0" dirty="0"/>
            <a:t> in </a:t>
          </a:r>
          <a:r>
            <a:rPr lang="cs-CZ" sz="1800" b="0" i="0" kern="1200" baseline="0" dirty="0" err="1"/>
            <a:t>previous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years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you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can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find</a:t>
          </a:r>
          <a:r>
            <a:rPr lang="cs-CZ" sz="1800" b="0" i="0" kern="1200" baseline="0" dirty="0"/>
            <a:t> </a:t>
          </a:r>
          <a:r>
            <a:rPr lang="cs-CZ" sz="1800" b="1" i="0" kern="1200" baseline="0" dirty="0" err="1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here</a:t>
          </a:r>
          <a:r>
            <a:rPr lang="cs-CZ" sz="1800" b="1" i="0" kern="1200" baseline="0" dirty="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endParaRPr lang="cs-CZ" sz="1800" b="1" kern="1200" dirty="0">
            <a:solidFill>
              <a:srgbClr val="FFFF00"/>
            </a:solidFill>
          </a:endParaRPr>
        </a:p>
      </dgm:t>
    </dgm:pt>
    <dgm:pt modelId="{0AD3DBCD-71E3-4682-B2BA-D01D1F3577AA}" type="parTrans" cxnId="{8AD0D632-04A7-4B2D-AC94-E209D62AC22D}">
      <dgm:prSet/>
      <dgm:spPr/>
      <dgm:t>
        <a:bodyPr/>
        <a:lstStyle/>
        <a:p>
          <a:endParaRPr lang="en-GB"/>
        </a:p>
      </dgm:t>
    </dgm:pt>
    <dgm:pt modelId="{5C28CD69-86CE-44EB-BC3C-433F31E99710}" type="sibTrans" cxnId="{8AD0D632-04A7-4B2D-AC94-E209D62AC22D}">
      <dgm:prSet/>
      <dgm:spPr/>
      <dgm:t>
        <a:bodyPr/>
        <a:lstStyle/>
        <a:p>
          <a:endParaRPr lang="en-GB"/>
        </a:p>
      </dgm:t>
    </dgm:pt>
    <dgm:pt modelId="{7877A255-D7E3-4CE1-896F-C88DB6CCC448}" type="pres">
      <dgm:prSet presAssocID="{53933F61-E724-4B86-BB98-7D6322A450FF}" presName="Name0" presStyleCnt="0">
        <dgm:presLayoutVars>
          <dgm:resizeHandles/>
        </dgm:presLayoutVars>
      </dgm:prSet>
      <dgm:spPr/>
    </dgm:pt>
    <dgm:pt modelId="{7D0BB973-8BE7-41E7-9855-C711D06A4692}" type="pres">
      <dgm:prSet presAssocID="{38C5EFB0-FD8F-4BA5-8766-785714021D90}" presName="text" presStyleLbl="node1" presStyleIdx="0" presStyleCnt="1" custScaleX="385920" custScaleY="47977" custLinFactNeighborX="147" custLinFactNeighborY="9258">
        <dgm:presLayoutVars>
          <dgm:bulletEnabled val="1"/>
        </dgm:presLayoutVars>
      </dgm:prSet>
      <dgm:spPr/>
    </dgm:pt>
  </dgm:ptLst>
  <dgm:cxnLst>
    <dgm:cxn modelId="{089BF429-8DBF-46CD-A7E7-DED5BD83F9E3}" type="presOf" srcId="{53933F61-E724-4B86-BB98-7D6322A450FF}" destId="{7877A255-D7E3-4CE1-896F-C88DB6CCC448}" srcOrd="0" destOrd="0" presId="urn:diagrams.loki3.com/VaryingWidthList"/>
    <dgm:cxn modelId="{8AD0D632-04A7-4B2D-AC94-E209D62AC22D}" srcId="{53933F61-E724-4B86-BB98-7D6322A450FF}" destId="{38C5EFB0-FD8F-4BA5-8766-785714021D90}" srcOrd="0" destOrd="0" parTransId="{0AD3DBCD-71E3-4682-B2BA-D01D1F3577AA}" sibTransId="{5C28CD69-86CE-44EB-BC3C-433F31E99710}"/>
    <dgm:cxn modelId="{F9FB0EBF-03B0-4930-9ABC-44D1CD204717}" type="presOf" srcId="{38C5EFB0-FD8F-4BA5-8766-785714021D90}" destId="{7D0BB973-8BE7-41E7-9855-C711D06A4692}" srcOrd="0" destOrd="0" presId="urn:diagrams.loki3.com/VaryingWidthList"/>
    <dgm:cxn modelId="{3DF2C852-622C-432A-9C60-05659BB217DA}" type="presParOf" srcId="{7877A255-D7E3-4CE1-896F-C88DB6CCC448}" destId="{7D0BB973-8BE7-41E7-9855-C711D06A4692}" srcOrd="0" destOrd="0" presId="urn:diagrams.loki3.com/VaryingWidth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0BB973-8BE7-41E7-9855-C711D06A4692}">
      <dsp:nvSpPr>
        <dsp:cNvPr id="0" name=""/>
        <dsp:cNvSpPr/>
      </dsp:nvSpPr>
      <dsp:spPr>
        <a:xfrm>
          <a:off x="0" y="839865"/>
          <a:ext cx="10851709" cy="11408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0" rIns="4572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baseline="0" dirty="0" err="1"/>
            <a:t>Share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with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us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your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views</a:t>
          </a:r>
          <a:r>
            <a:rPr lang="cs-CZ" sz="1800" b="0" i="0" kern="1200" baseline="0" dirty="0"/>
            <a:t> - </a:t>
          </a:r>
          <a:r>
            <a:rPr lang="cs-CZ" sz="1800" b="1" i="0" kern="1200" baseline="0" dirty="0" err="1">
              <a:solidFill>
                <a:srgbClr val="FFFF00"/>
              </a:solidFill>
            </a:rPr>
            <a:t>questionnaire</a:t>
          </a:r>
          <a:r>
            <a:rPr lang="cs-CZ" sz="1800" b="1" i="0" kern="1200" baseline="0" dirty="0">
              <a:solidFill>
                <a:srgbClr val="FFFF00"/>
              </a:solidFill>
            </a:rPr>
            <a:t> </a:t>
          </a:r>
          <a:r>
            <a:rPr lang="cs-CZ" sz="1800" b="1" i="0" kern="1200" baseline="0" dirty="0" err="1">
              <a:solidFill>
                <a:srgbClr val="FFFF00"/>
              </a:solidFill>
            </a:rPr>
            <a:t>will</a:t>
          </a:r>
          <a:r>
            <a:rPr lang="cs-CZ" sz="1800" b="1" i="0" kern="1200" baseline="0" dirty="0">
              <a:solidFill>
                <a:srgbClr val="FFFF00"/>
              </a:solidFill>
            </a:rPr>
            <a:t> </a:t>
          </a:r>
          <a:r>
            <a:rPr lang="cs-CZ" sz="1800" b="1" i="0" kern="1200" baseline="0" dirty="0" err="1">
              <a:solidFill>
                <a:srgbClr val="FFFF00"/>
              </a:solidFill>
            </a:rPr>
            <a:t>be</a:t>
          </a:r>
          <a:r>
            <a:rPr lang="cs-CZ" sz="1800" b="1" i="0" kern="1200" baseline="0" dirty="0">
              <a:solidFill>
                <a:srgbClr val="FFFF00"/>
              </a:solidFill>
            </a:rPr>
            <a:t> </a:t>
          </a:r>
          <a:r>
            <a:rPr lang="cs-CZ" sz="1800" b="1" i="0" kern="1200" baseline="0" dirty="0" err="1">
              <a:solidFill>
                <a:srgbClr val="FFFF00"/>
              </a:solidFill>
              <a:latin typeface="Arial"/>
              <a:ea typeface="+mn-ea"/>
              <a:cs typeface="+mn-cs"/>
            </a:rPr>
            <a:t>distributed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after</a:t>
          </a:r>
          <a:r>
            <a:rPr lang="cs-CZ" sz="1800" b="0" i="0" kern="1200" baseline="0" dirty="0"/>
            <a:t> the PhD </a:t>
          </a:r>
          <a:r>
            <a:rPr lang="cs-CZ" sz="1800" b="0" i="0" kern="1200" baseline="0" dirty="0" err="1"/>
            <a:t>Day</a:t>
          </a:r>
          <a:r>
            <a:rPr lang="cs-CZ" sz="1800" b="0" i="0" kern="1200" baseline="0" dirty="0"/>
            <a:t>.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0" i="0" kern="1200" baseline="0" dirty="0" err="1"/>
            <a:t>Your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opinions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expressed</a:t>
          </a:r>
          <a:r>
            <a:rPr lang="cs-CZ" sz="1800" b="0" i="0" kern="1200" baseline="0" dirty="0"/>
            <a:t> in Questionnaire </a:t>
          </a:r>
          <a:r>
            <a:rPr lang="cs-CZ" sz="1800" b="0" i="0" kern="1200" baseline="0" dirty="0" err="1"/>
            <a:t>Surveys</a:t>
          </a:r>
          <a:r>
            <a:rPr lang="cs-CZ" sz="1800" b="0" i="0" kern="1200" baseline="0" dirty="0"/>
            <a:t> in </a:t>
          </a:r>
          <a:r>
            <a:rPr lang="cs-CZ" sz="1800" b="0" i="0" kern="1200" baseline="0" dirty="0" err="1"/>
            <a:t>previous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years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you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can</a:t>
          </a:r>
          <a:r>
            <a:rPr lang="cs-CZ" sz="1800" b="0" i="0" kern="1200" baseline="0" dirty="0"/>
            <a:t> </a:t>
          </a:r>
          <a:r>
            <a:rPr lang="cs-CZ" sz="1800" b="0" i="0" kern="1200" baseline="0" dirty="0" err="1"/>
            <a:t>find</a:t>
          </a:r>
          <a:r>
            <a:rPr lang="cs-CZ" sz="1800" b="0" i="0" kern="1200" baseline="0" dirty="0"/>
            <a:t> </a:t>
          </a:r>
          <a:r>
            <a:rPr lang="cs-CZ" sz="1800" b="1" i="0" kern="1200" baseline="0" dirty="0" err="1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here</a:t>
          </a:r>
          <a:r>
            <a:rPr lang="cs-CZ" sz="1800" b="1" i="0" kern="1200" baseline="0" dirty="0">
              <a:solidFill>
                <a:srgbClr val="FFFF00"/>
              </a:solidFill>
              <a:hlinkClick xmlns:r="http://schemas.openxmlformats.org/officeDocument/2006/relationships" r:id="rId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rPr>
            <a:t> </a:t>
          </a:r>
          <a:endParaRPr lang="cs-CZ" sz="1800" b="1" kern="1200" dirty="0">
            <a:solidFill>
              <a:srgbClr val="FFFF00"/>
            </a:solidFill>
          </a:endParaRPr>
        </a:p>
      </dsp:txBody>
      <dsp:txXfrm>
        <a:off x="0" y="839865"/>
        <a:ext cx="10851709" cy="1140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">
  <dgm:title val="Varying Width List"/>
  <dgm:desc val="Use for emphasizing items of different weights.  Good for large amounts of Level 1 text.  The width of each shape is independently determined based on its text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25839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Love science! </a:t>
            </a:r>
            <a:r>
              <a:rPr lang="cs-CZ" dirty="0" err="1"/>
              <a:t>Want</a:t>
            </a:r>
            <a:r>
              <a:rPr lang="cs-CZ" dirty="0"/>
              <a:t> to </a:t>
            </a:r>
            <a:r>
              <a:rPr lang="cs-CZ" dirty="0" err="1"/>
              <a:t>advance</a:t>
            </a:r>
            <a:r>
              <a:rPr lang="cs-CZ" dirty="0"/>
              <a:t> and </a:t>
            </a:r>
            <a:r>
              <a:rPr lang="cs-CZ" dirty="0" err="1"/>
              <a:t>contribute</a:t>
            </a:r>
            <a:r>
              <a:rPr lang="cs-CZ" dirty="0"/>
              <a:t>! </a:t>
            </a:r>
          </a:p>
          <a:p>
            <a:r>
              <a:rPr lang="cs-CZ" dirty="0"/>
              <a:t>Many </a:t>
            </a:r>
            <a:r>
              <a:rPr lang="cs-CZ" dirty="0" err="1"/>
              <a:t>different</a:t>
            </a:r>
            <a:r>
              <a:rPr lang="cs-CZ" dirty="0"/>
              <a:t> </a:t>
            </a:r>
            <a:r>
              <a:rPr lang="cs-CZ" dirty="0" err="1"/>
              <a:t>ways</a:t>
            </a:r>
            <a:r>
              <a:rPr lang="cs-CZ" dirty="0"/>
              <a:t> </a:t>
            </a:r>
            <a:r>
              <a:rPr lang="cs-CZ" dirty="0" err="1"/>
              <a:t>how</a:t>
            </a:r>
            <a:r>
              <a:rPr lang="cs-CZ" dirty="0"/>
              <a:t> to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involved</a:t>
            </a:r>
            <a:r>
              <a:rPr lang="cs-CZ" dirty="0"/>
              <a:t> … and just </a:t>
            </a:r>
            <a:r>
              <a:rPr lang="cs-CZ" dirty="0" err="1"/>
              <a:t>one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PhD (</a:t>
            </a:r>
            <a:r>
              <a:rPr lang="cs-CZ" dirty="0" err="1"/>
              <a:t>others</a:t>
            </a:r>
            <a:r>
              <a:rPr lang="cs-CZ" dirty="0"/>
              <a:t> are </a:t>
            </a:r>
            <a:r>
              <a:rPr lang="cs-CZ" dirty="0" err="1"/>
              <a:t>research</a:t>
            </a:r>
            <a:r>
              <a:rPr lang="cs-CZ" dirty="0"/>
              <a:t> </a:t>
            </a:r>
            <a:r>
              <a:rPr lang="cs-CZ" dirty="0" err="1"/>
              <a:t>technician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 </a:t>
            </a:r>
            <a:r>
              <a:rPr lang="cs-CZ" dirty="0" err="1"/>
              <a:t>etc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PhD – </a:t>
            </a:r>
            <a:r>
              <a:rPr lang="cs-CZ" dirty="0" err="1"/>
              <a:t>independence</a:t>
            </a:r>
            <a:r>
              <a:rPr lang="cs-CZ" dirty="0"/>
              <a:t>, </a:t>
            </a:r>
            <a:r>
              <a:rPr lang="cs-CZ" dirty="0" err="1"/>
              <a:t>desire</a:t>
            </a:r>
            <a:r>
              <a:rPr lang="cs-CZ" dirty="0"/>
              <a:t> to </a:t>
            </a:r>
            <a:r>
              <a:rPr lang="cs-CZ" dirty="0" err="1"/>
              <a:t>work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own</a:t>
            </a:r>
            <a:r>
              <a:rPr lang="cs-CZ" dirty="0"/>
              <a:t>, </a:t>
            </a:r>
            <a:r>
              <a:rPr lang="cs-CZ" dirty="0" err="1"/>
              <a:t>take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, </a:t>
            </a:r>
            <a:r>
              <a:rPr lang="cs-CZ" dirty="0" err="1"/>
              <a:t>become</a:t>
            </a:r>
            <a:r>
              <a:rPr lang="cs-CZ" dirty="0"/>
              <a:t> leader</a:t>
            </a:r>
          </a:p>
          <a:p>
            <a:endParaRPr lang="cs-CZ" dirty="0"/>
          </a:p>
          <a:p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decision</a:t>
            </a:r>
            <a:r>
              <a:rPr lang="cs-CZ" dirty="0"/>
              <a:t> and </a:t>
            </a:r>
            <a:r>
              <a:rPr lang="cs-CZ" dirty="0" err="1"/>
              <a:t>career</a:t>
            </a:r>
            <a:r>
              <a:rPr lang="cs-CZ" dirty="0"/>
              <a:t> step </a:t>
            </a:r>
          </a:p>
          <a:p>
            <a:r>
              <a:rPr lang="cs-CZ" dirty="0" err="1"/>
              <a:t>Demanding</a:t>
            </a:r>
            <a:r>
              <a:rPr lang="cs-CZ" dirty="0"/>
              <a:t> </a:t>
            </a:r>
            <a:r>
              <a:rPr lang="cs-CZ" dirty="0" err="1"/>
              <a:t>task</a:t>
            </a:r>
            <a:r>
              <a:rPr lang="cs-CZ" dirty="0"/>
              <a:t> and </a:t>
            </a:r>
            <a:r>
              <a:rPr lang="cs-CZ" dirty="0" err="1"/>
              <a:t>obligation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3-4 </a:t>
            </a:r>
            <a:r>
              <a:rPr lang="cs-CZ" dirty="0" err="1"/>
              <a:t>years</a:t>
            </a:r>
            <a:r>
              <a:rPr lang="cs-CZ" dirty="0"/>
              <a:t> and much </a:t>
            </a:r>
            <a:r>
              <a:rPr lang="cs-CZ" dirty="0" err="1"/>
              <a:t>beyond</a:t>
            </a:r>
            <a:endParaRPr lang="cs-CZ" dirty="0"/>
          </a:p>
          <a:p>
            <a:endParaRPr lang="cs-CZ" dirty="0"/>
          </a:p>
          <a:p>
            <a:r>
              <a:rPr lang="cs-CZ" dirty="0" err="1"/>
              <a:t>Obligation</a:t>
            </a:r>
            <a:r>
              <a:rPr lang="cs-CZ" dirty="0"/>
              <a:t> and </a:t>
            </a:r>
            <a:r>
              <a:rPr lang="cs-CZ" dirty="0" err="1"/>
              <a:t>contract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parties</a:t>
            </a:r>
            <a:endParaRPr lang="cs-CZ" dirty="0"/>
          </a:p>
          <a:p>
            <a:pPr lvl="1"/>
            <a:r>
              <a:rPr lang="cs-CZ" dirty="0" err="1"/>
              <a:t>Students</a:t>
            </a:r>
            <a:endParaRPr lang="cs-CZ" dirty="0"/>
          </a:p>
          <a:p>
            <a:pPr lvl="1"/>
            <a:r>
              <a:rPr lang="cs-CZ" dirty="0"/>
              <a:t>Supervisor(s)</a:t>
            </a:r>
          </a:p>
          <a:p>
            <a:pPr lvl="1"/>
            <a:r>
              <a:rPr lang="cs-CZ" dirty="0" err="1"/>
              <a:t>Doctoral</a:t>
            </a:r>
            <a:r>
              <a:rPr lang="cs-CZ" dirty="0"/>
              <a:t> </a:t>
            </a:r>
            <a:r>
              <a:rPr lang="cs-CZ" dirty="0" err="1"/>
              <a:t>Boards</a:t>
            </a:r>
            <a:r>
              <a:rPr lang="cs-CZ" dirty="0"/>
              <a:t>!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22727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31229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13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665767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cs-CZ" dirty="0" err="1"/>
              <a:t>Contipro</a:t>
            </a:r>
            <a:r>
              <a:rPr lang="cs-CZ" dirty="0"/>
              <a:t> – stánek na </a:t>
            </a:r>
            <a:r>
              <a:rPr lang="cs-CZ" dirty="0" err="1"/>
              <a:t>coffee</a:t>
            </a:r>
            <a:r>
              <a:rPr lang="cs-CZ" dirty="0"/>
              <a:t>, </a:t>
            </a:r>
            <a:r>
              <a:rPr lang="cs-CZ" dirty="0" err="1"/>
              <a:t>career</a:t>
            </a:r>
            <a:r>
              <a:rPr lang="cs-CZ" dirty="0"/>
              <a:t> and </a:t>
            </a:r>
            <a:r>
              <a:rPr lang="cs-CZ" dirty="0" err="1"/>
              <a:t>interdisciplinary</a:t>
            </a:r>
            <a:r>
              <a:rPr lang="cs-CZ" dirty="0"/>
              <a:t> </a:t>
            </a:r>
            <a:r>
              <a:rPr lang="cs-CZ" dirty="0" err="1"/>
              <a:t>experiences</a:t>
            </a:r>
            <a:r>
              <a:rPr lang="cs-CZ" dirty="0"/>
              <a:t>…</a:t>
            </a:r>
          </a:p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48330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/>
              <a:t>Click here to insert title.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03B8725-3CA7-4088-9AC7-3B8D350B8B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3989460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CE1859E1-67DB-45F1-9CF6-CAC06F051D9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9167E5D-313E-4906-9876-445776DC97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err="1"/>
              <a:t>Click</a:t>
            </a:r>
            <a:r>
              <a:rPr lang="cs-CZ"/>
              <a:t> on </a:t>
            </a:r>
            <a:r>
              <a:rPr lang="cs-CZ" err="1"/>
              <a:t>the</a:t>
            </a:r>
            <a:r>
              <a:rPr lang="cs-CZ"/>
              <a:t> </a:t>
            </a:r>
            <a:r>
              <a:rPr lang="cs-CZ" err="1"/>
              <a:t>icon</a:t>
            </a:r>
            <a:r>
              <a:rPr lang="cs-CZ"/>
              <a:t> to insert image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161" y="6048047"/>
            <a:ext cx="86608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HR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1FF5357-E4B0-43FF-8401-AD372D36F5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710" y="2094977"/>
            <a:ext cx="8218579" cy="220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6896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CI slid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9D114D9D-A2CF-4840-9721-521117432B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0" y="2019300"/>
            <a:ext cx="4087670" cy="2820493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AF3F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id="{35045EAE-90A8-4DBE-8D98-E6666FF9DBB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id="{8F566F4A-E6CB-43B2-B9B9-88B9FC7460C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7BED375-E357-4366-B6D3-3D8E351DE4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CEDE078-65F2-44E2-B4B6-1D7E83EB3C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03753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0AD61-0030-B455-E8F2-6B590C0F0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110AF-38FF-D57D-329A-6034DF2EF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87E1BE-09DF-276F-866D-D8EF0920FD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80CA2C-BC93-436A-AA6B-B2C0AD3AE6D9}" type="datetimeFigureOut">
              <a:rPr lang="cs-CZ" smtClean="0"/>
              <a:t>24.09.2024</a:t>
            </a:fld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FC89A-2BA5-39A3-FA17-255BECBF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383E3-80BB-C685-B3B3-1BA22296F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CF1AF-9D68-42E0-857E-39A6C970A8C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6756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Evaluation of Science &amp; PhD at SCI MUNI – September 2022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/>
              <a:t>Kliknutím vložíte text</a:t>
            </a:r>
            <a:r>
              <a:rPr lang="en-GB" noProof="0"/>
              <a:t>.</a:t>
            </a:r>
          </a:p>
          <a:p>
            <a:pPr lvl="1"/>
            <a:r>
              <a:rPr lang="cs-CZ" noProof="0"/>
              <a:t>Druhá úroveň</a:t>
            </a:r>
            <a:endParaRPr lang="en-GB" noProof="0"/>
          </a:p>
          <a:p>
            <a:pPr lvl="2"/>
            <a:r>
              <a:rPr lang="cs-CZ" noProof="0"/>
              <a:t>Třetí úroveň</a:t>
            </a:r>
            <a:endParaRPr lang="en-GB" noProof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48F1524F-DF9B-4E84-BFC9-AB4EA775A7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078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>
          <p15:clr>
            <a:srgbClr val="FBAE40"/>
          </p15:clr>
        </p15:guide>
        <p15:guide id="2" pos="43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3C72F33-5814-4290-ADD2-2E71F6D374A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00AF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PhD Day 2020 - Faculty of Science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here to insert title.</a:t>
            </a:r>
            <a:endParaRPr lang="cs-CZ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53FF059B-D148-465C-8CD4-240B473E4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3" y="414000"/>
            <a:ext cx="3989453" cy="106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591A812-7BC5-4403-97EE-D1F0A09F7B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0D24C919-E981-4DDE-BF40-DF68FCC890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C77A548-9C33-4CA2-BDC8-01D5FEB521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E853A1B5-5FD4-49E4-8F32-D7D0DFFDF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/>
              <a:t>Second level</a:t>
            </a:r>
            <a:endParaRPr lang="cs-CZ"/>
          </a:p>
          <a:p>
            <a:pPr lvl="2"/>
            <a:r>
              <a:rPr lang="en-GB"/>
              <a:t>Third level</a:t>
            </a:r>
            <a:endParaRPr lang="cs-CZ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258E4B9-55CA-47DA-B29B-4DC97A8D70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/>
              <a:t>Click here to insert text.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AB5CAF9-DC2E-4803-BB25-8DC56889CF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8267" y="6062047"/>
            <a:ext cx="2220049" cy="59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noProof="0"/>
              <a:t>PhD Day 2020 - Faculty of Science</a:t>
            </a:r>
            <a:endParaRPr lang="en-GB" noProof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here to insert heading.</a:t>
            </a:r>
            <a:endParaRPr lang="cs-CZ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90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5" r:id="rId13"/>
    <p:sldLayoutId id="2147483692" r:id="rId14"/>
    <p:sldLayoutId id="2147483693" r:id="rId15"/>
    <p:sldLayoutId id="2147483697" r:id="rId16"/>
    <p:sldLayoutId id="2147483699" r:id="rId17"/>
    <p:sldLayoutId id="2147483700" r:id="rId18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0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mmd.muni.cz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26.png"/><Relationship Id="rId4" Type="http://schemas.openxmlformats.org/officeDocument/2006/relationships/image" Target="../media/image2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30.png"/><Relationship Id="rId7" Type="http://schemas.openxmlformats.org/officeDocument/2006/relationships/image" Target="../media/image2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svg"/><Relationship Id="rId11" Type="http://schemas.openxmlformats.org/officeDocument/2006/relationships/image" Target="../media/image37.png"/><Relationship Id="rId5" Type="http://schemas.openxmlformats.org/officeDocument/2006/relationships/image" Target="../media/image32.png"/><Relationship Id="rId10" Type="http://schemas.openxmlformats.org/officeDocument/2006/relationships/image" Target="../media/image36.png"/><Relationship Id="rId4" Type="http://schemas.openxmlformats.org/officeDocument/2006/relationships/image" Target="../media/image31.sv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muni.cz/vyzkum-a-projekty/doktorske-studium/muni-phd-academi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ci.muni.cz/en/about-us/hrs4r" TargetMode="External"/><Relationship Id="rId13" Type="http://schemas.openxmlformats.org/officeDocument/2006/relationships/hyperlink" Target="https://www.sci.muni.cz/en/students/phd" TargetMode="External"/><Relationship Id="rId18" Type="http://schemas.openxmlformats.org/officeDocument/2006/relationships/image" Target="../media/image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s://www.sci.muni.cz/en/research/postdoc" TargetMode="External"/><Relationship Id="rId17" Type="http://schemas.openxmlformats.org/officeDocument/2006/relationships/hyperlink" Target="https://research-and-innovation.ec.europa.eu/document/download/7da29338-37bf-4d51-b5eb-a1571b84c7ad_en?filename=ec_rtd_research-competence-presentation.pdf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research-and-innovation.ec.europa.eu/jobs-research/researchcomp-european-competence-framework-researchers_en" TargetMode="Externa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1.xml"/><Relationship Id="rId11" Type="http://schemas.openxmlformats.org/officeDocument/2006/relationships/hyperlink" Target="https://is.muni.cz/do/sci/normy/OS/rozvoj_vedce_strategy_researchers/" TargetMode="External"/><Relationship Id="rId5" Type="http://schemas.openxmlformats.org/officeDocument/2006/relationships/diagramQuickStyle" Target="../diagrams/quickStyle1.xml"/><Relationship Id="rId15" Type="http://schemas.openxmlformats.org/officeDocument/2006/relationships/hyperlink" Target="https://www.sci.muni.cz/en/about-us/faculty-staff/208699-linda-noskova" TargetMode="External"/><Relationship Id="rId10" Type="http://schemas.openxmlformats.org/officeDocument/2006/relationships/hyperlink" Target="https://www.sci.muni.cz/en/careers-at-the-sci-muni/recruitment-process-at-the-sci-mu" TargetMode="External"/><Relationship Id="rId19" Type="http://schemas.openxmlformats.org/officeDocument/2006/relationships/image" Target="../media/image9.jpeg"/><Relationship Id="rId4" Type="http://schemas.openxmlformats.org/officeDocument/2006/relationships/diagramLayout" Target="../diagrams/layout1.xml"/><Relationship Id="rId9" Type="http://schemas.openxmlformats.org/officeDocument/2006/relationships/hyperlink" Target="https://www.sci.muni.cz/en/careers-at-the-sci-muni" TargetMode="External"/><Relationship Id="rId14" Type="http://schemas.openxmlformats.org/officeDocument/2006/relationships/hyperlink" Target="https://www.sci.muni.cz/en/about-us/hrs4r/news/career-development-workshops-for-phd-students-and-postdoctoral-fellows-of-mu-faculty-of-science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>
            <a:extLst>
              <a:ext uri="{FF2B5EF4-FFF2-40B4-BE49-F238E27FC236}">
                <a16:creationId xmlns:a16="http://schemas.microsoft.com/office/drawing/2014/main" id="{3EE644F0-406D-4C87-9F30-98C4F68C61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5819" y="5841055"/>
            <a:ext cx="11361600" cy="698497"/>
          </a:xfrm>
        </p:spPr>
        <p:txBody>
          <a:bodyPr/>
          <a:lstStyle/>
          <a:p>
            <a:r>
              <a:rPr lang="cs-CZ" dirty="0"/>
              <a:t>PhD </a:t>
            </a:r>
            <a:r>
              <a:rPr lang="cs-CZ" dirty="0" err="1"/>
              <a:t>Day</a:t>
            </a:r>
            <a:r>
              <a:rPr lang="cs-CZ"/>
              <a:t> 2024</a:t>
            </a:r>
            <a:endParaRPr lang="cs-CZ" dirty="0"/>
          </a:p>
          <a:p>
            <a:r>
              <a:rPr lang="cs-CZ" dirty="0"/>
              <a:t>Luděk Bláha, vice-</a:t>
            </a:r>
            <a:r>
              <a:rPr lang="cs-CZ" dirty="0" err="1"/>
              <a:t>dean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PhD</a:t>
            </a:r>
            <a:r>
              <a:rPr lang="en-GB" dirty="0"/>
              <a:t>, SCI MUNI</a:t>
            </a:r>
            <a:r>
              <a:rPr lang="cs-CZ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A7D2C6-334C-AFBB-06BE-8937205ED4EF}"/>
              </a:ext>
            </a:extLst>
          </p:cNvPr>
          <p:cNvSpPr txBox="1"/>
          <p:nvPr/>
        </p:nvSpPr>
        <p:spPr>
          <a:xfrm>
            <a:off x="491616" y="4528777"/>
            <a:ext cx="6096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linkClick r:id="rId2"/>
              </a:rPr>
              <a:t>https://mmd.muni.cz/</a:t>
            </a:r>
            <a:r>
              <a:rPr lang="cs-CZ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FCB0B97-3706-905C-2065-74211B14D9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3843" y="4404853"/>
            <a:ext cx="2368214" cy="238432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1B02ADD-FE51-D341-093E-D7AD6439AD7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1899" b="10411"/>
          <a:stretch/>
        </p:blipFill>
        <p:spPr>
          <a:xfrm>
            <a:off x="0" y="-1"/>
            <a:ext cx="12192000" cy="436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66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D4D1DAF-9490-F4DC-CE89-B6D6E63B5E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139" y="2797621"/>
            <a:ext cx="9919297" cy="3964681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FA2FBCE-968A-CC31-29D7-2B1C1E29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9" y="417055"/>
            <a:ext cx="10753200" cy="451576"/>
          </a:xfrm>
        </p:spPr>
        <p:txBody>
          <a:bodyPr/>
          <a:lstStyle/>
          <a:p>
            <a:r>
              <a:rPr lang="cs-CZ" sz="3600" b="0" dirty="0"/>
              <a:t>MMD </a:t>
            </a:r>
            <a:r>
              <a:rPr lang="cs-CZ" sz="3600" b="0" dirty="0" err="1"/>
              <a:t>offers</a:t>
            </a:r>
            <a:r>
              <a:rPr lang="cs-CZ" sz="3600" b="0" dirty="0"/>
              <a:t> </a:t>
            </a:r>
            <a:r>
              <a:rPr lang="cs-CZ" sz="3600" b="0" dirty="0" err="1"/>
              <a:t>interdisciplinary</a:t>
            </a:r>
            <a:r>
              <a:rPr lang="cs-CZ" sz="3600" b="0" dirty="0"/>
              <a:t> </a:t>
            </a:r>
            <a:r>
              <a:rPr lang="cs-CZ" sz="3600" b="0" dirty="0" err="1"/>
              <a:t>trainings</a:t>
            </a:r>
            <a:endParaRPr lang="cs-CZ" sz="3600" b="0" dirty="0"/>
          </a:p>
        </p:txBody>
      </p:sp>
      <p:pic>
        <p:nvPicPr>
          <p:cNvPr id="9" name="Grafický objekt 10" descr="Třída obrys">
            <a:extLst>
              <a:ext uri="{FF2B5EF4-FFF2-40B4-BE49-F238E27FC236}">
                <a16:creationId xmlns:a16="http://schemas.microsoft.com/office/drawing/2014/main" id="{73368181-5684-3920-1D79-E3FF9F94D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4064EC2-76FE-2CF1-A7FE-C66CEAC0ED45}"/>
              </a:ext>
            </a:extLst>
          </p:cNvPr>
          <p:cNvSpPr txBox="1"/>
          <p:nvPr/>
        </p:nvSpPr>
        <p:spPr>
          <a:xfrm>
            <a:off x="8545846" y="1795069"/>
            <a:ext cx="2884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2"/>
                </a:solidFill>
              </a:rPr>
              <a:t>A</a:t>
            </a:r>
            <a:r>
              <a:rPr lang="en-GB" sz="1800" dirty="0" err="1">
                <a:solidFill>
                  <a:schemeClr val="accent2"/>
                </a:solidFill>
              </a:rPr>
              <a:t>nd</a:t>
            </a:r>
            <a:r>
              <a:rPr lang="en-GB" sz="1800" dirty="0">
                <a:solidFill>
                  <a:schemeClr val="accent2"/>
                </a:solidFill>
              </a:rPr>
              <a:t>/or be active</a:t>
            </a:r>
            <a:r>
              <a:rPr lang="cs-CZ" sz="1800" dirty="0">
                <a:solidFill>
                  <a:schemeClr val="accent2"/>
                </a:solidFill>
              </a:rPr>
              <a:t>,</a:t>
            </a:r>
          </a:p>
          <a:p>
            <a:pPr algn="ctr"/>
            <a:r>
              <a:rPr lang="cs-CZ" sz="1800" dirty="0" err="1">
                <a:solidFill>
                  <a:schemeClr val="accent2"/>
                </a:solidFill>
              </a:rPr>
              <a:t>join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  <a:r>
              <a:rPr lang="cs-CZ" sz="1800" dirty="0" err="1">
                <a:solidFill>
                  <a:schemeClr val="accent2"/>
                </a:solidFill>
              </a:rPr>
              <a:t>other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  <a:r>
              <a:rPr lang="cs-CZ" sz="1800" dirty="0" err="1">
                <a:solidFill>
                  <a:schemeClr val="accent2"/>
                </a:solidFill>
              </a:rPr>
              <a:t>trainings</a:t>
            </a:r>
            <a:br>
              <a:rPr lang="cs-CZ" sz="1800" dirty="0">
                <a:solidFill>
                  <a:schemeClr val="accent2"/>
                </a:solidFill>
              </a:rPr>
            </a:br>
            <a:endParaRPr lang="cs-CZ" sz="1100" dirty="0">
              <a:solidFill>
                <a:schemeClr val="accent2"/>
              </a:solidFill>
            </a:endParaRPr>
          </a:p>
          <a:p>
            <a:pPr algn="ctr"/>
            <a:r>
              <a:rPr lang="cs-CZ" sz="1700" dirty="0">
                <a:solidFill>
                  <a:schemeClr val="accent2"/>
                </a:solidFill>
              </a:rPr>
              <a:t>(and report </a:t>
            </a:r>
            <a:r>
              <a:rPr lang="cs-CZ" sz="1700" dirty="0" err="1">
                <a:solidFill>
                  <a:schemeClr val="accent2"/>
                </a:solidFill>
              </a:rPr>
              <a:t>your</a:t>
            </a:r>
            <a:r>
              <a:rPr lang="cs-CZ" sz="1700" dirty="0">
                <a:solidFill>
                  <a:schemeClr val="accent2"/>
                </a:solidFill>
              </a:rPr>
              <a:t> </a:t>
            </a:r>
            <a:r>
              <a:rPr lang="cs-CZ" sz="1700" dirty="0" err="1">
                <a:solidFill>
                  <a:schemeClr val="accent2"/>
                </a:solidFill>
              </a:rPr>
              <a:t>activity</a:t>
            </a:r>
            <a:r>
              <a:rPr lang="cs-CZ" sz="1700" dirty="0">
                <a:solidFill>
                  <a:schemeClr val="accent2"/>
                </a:solidFill>
              </a:rPr>
              <a:t> at the end of </a:t>
            </a:r>
            <a:r>
              <a:rPr lang="cs-CZ" sz="1700" dirty="0" err="1">
                <a:solidFill>
                  <a:schemeClr val="accent2"/>
                </a:solidFill>
              </a:rPr>
              <a:t>semester</a:t>
            </a:r>
            <a:r>
              <a:rPr lang="cs-CZ" sz="17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4BCDDF-41FA-73DB-16A7-B11F835B94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89" y="1076756"/>
            <a:ext cx="6680651" cy="1614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364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FA2FBCE-968A-CC31-29D7-2B1C1E294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4529" y="417055"/>
            <a:ext cx="10753200" cy="451576"/>
          </a:xfrm>
        </p:spPr>
        <p:txBody>
          <a:bodyPr/>
          <a:lstStyle/>
          <a:p>
            <a:r>
              <a:rPr lang="cs-CZ" sz="3600" b="0" dirty="0"/>
              <a:t>MMD </a:t>
            </a:r>
            <a:r>
              <a:rPr lang="cs-CZ" sz="3600" b="0" dirty="0" err="1"/>
              <a:t>offers</a:t>
            </a:r>
            <a:r>
              <a:rPr lang="cs-CZ" sz="3600" b="0" dirty="0"/>
              <a:t> </a:t>
            </a:r>
            <a:r>
              <a:rPr lang="cs-CZ" sz="3600" b="0" dirty="0" err="1"/>
              <a:t>interdisciplinary</a:t>
            </a:r>
            <a:r>
              <a:rPr lang="cs-CZ" sz="3600" b="0" dirty="0"/>
              <a:t> </a:t>
            </a:r>
            <a:r>
              <a:rPr lang="cs-CZ" sz="3600" b="0" dirty="0" err="1"/>
              <a:t>trainings</a:t>
            </a:r>
            <a:endParaRPr lang="cs-CZ" sz="3600" b="0" dirty="0"/>
          </a:p>
        </p:txBody>
      </p:sp>
      <p:pic>
        <p:nvPicPr>
          <p:cNvPr id="9" name="Grafický objekt 10" descr="Třída obrys">
            <a:extLst>
              <a:ext uri="{FF2B5EF4-FFF2-40B4-BE49-F238E27FC236}">
                <a16:creationId xmlns:a16="http://schemas.microsoft.com/office/drawing/2014/main" id="{73368181-5684-3920-1D79-E3FF9F94D7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AF4F2C-777A-7F06-748D-F2E21518C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89" y="1076756"/>
            <a:ext cx="6680651" cy="161428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6D224CB-7054-BB3B-3C62-CEAB32B8BA1A}"/>
              </a:ext>
            </a:extLst>
          </p:cNvPr>
          <p:cNvSpPr txBox="1"/>
          <p:nvPr/>
        </p:nvSpPr>
        <p:spPr>
          <a:xfrm>
            <a:off x="8545846" y="1773803"/>
            <a:ext cx="288415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800" dirty="0">
                <a:solidFill>
                  <a:schemeClr val="accent2"/>
                </a:solidFill>
              </a:rPr>
              <a:t>A</a:t>
            </a:r>
            <a:r>
              <a:rPr lang="en-GB" sz="1800" dirty="0" err="1">
                <a:solidFill>
                  <a:schemeClr val="accent2"/>
                </a:solidFill>
              </a:rPr>
              <a:t>nd</a:t>
            </a:r>
            <a:r>
              <a:rPr lang="en-GB" sz="1800" dirty="0">
                <a:solidFill>
                  <a:schemeClr val="accent2"/>
                </a:solidFill>
              </a:rPr>
              <a:t>/or be active</a:t>
            </a:r>
            <a:r>
              <a:rPr lang="cs-CZ" sz="1800" dirty="0">
                <a:solidFill>
                  <a:schemeClr val="accent2"/>
                </a:solidFill>
              </a:rPr>
              <a:t>,</a:t>
            </a:r>
          </a:p>
          <a:p>
            <a:pPr algn="ctr"/>
            <a:r>
              <a:rPr lang="cs-CZ" sz="1800" dirty="0" err="1">
                <a:solidFill>
                  <a:schemeClr val="accent2"/>
                </a:solidFill>
              </a:rPr>
              <a:t>join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  <a:r>
              <a:rPr lang="cs-CZ" sz="1800" dirty="0" err="1">
                <a:solidFill>
                  <a:schemeClr val="accent2"/>
                </a:solidFill>
              </a:rPr>
              <a:t>other</a:t>
            </a:r>
            <a:r>
              <a:rPr lang="cs-CZ" sz="1800" dirty="0">
                <a:solidFill>
                  <a:schemeClr val="accent2"/>
                </a:solidFill>
              </a:rPr>
              <a:t> </a:t>
            </a:r>
            <a:r>
              <a:rPr lang="cs-CZ" sz="1800" dirty="0" err="1">
                <a:solidFill>
                  <a:schemeClr val="accent2"/>
                </a:solidFill>
              </a:rPr>
              <a:t>trainings</a:t>
            </a:r>
            <a:br>
              <a:rPr lang="cs-CZ" sz="1800" dirty="0">
                <a:solidFill>
                  <a:schemeClr val="accent2"/>
                </a:solidFill>
              </a:rPr>
            </a:br>
            <a:endParaRPr lang="cs-CZ" sz="1100" dirty="0">
              <a:solidFill>
                <a:schemeClr val="accent2"/>
              </a:solidFill>
            </a:endParaRPr>
          </a:p>
          <a:p>
            <a:pPr algn="ctr"/>
            <a:r>
              <a:rPr lang="cs-CZ" sz="1700" dirty="0">
                <a:solidFill>
                  <a:schemeClr val="accent2"/>
                </a:solidFill>
              </a:rPr>
              <a:t>(and report </a:t>
            </a:r>
            <a:r>
              <a:rPr lang="cs-CZ" sz="1700" dirty="0" err="1">
                <a:solidFill>
                  <a:schemeClr val="accent2"/>
                </a:solidFill>
              </a:rPr>
              <a:t>your</a:t>
            </a:r>
            <a:r>
              <a:rPr lang="cs-CZ" sz="1700" dirty="0">
                <a:solidFill>
                  <a:schemeClr val="accent2"/>
                </a:solidFill>
              </a:rPr>
              <a:t> </a:t>
            </a:r>
            <a:r>
              <a:rPr lang="cs-CZ" sz="1700" dirty="0" err="1">
                <a:solidFill>
                  <a:schemeClr val="accent2"/>
                </a:solidFill>
              </a:rPr>
              <a:t>activity</a:t>
            </a:r>
            <a:r>
              <a:rPr lang="cs-CZ" sz="1700" dirty="0">
                <a:solidFill>
                  <a:schemeClr val="accent2"/>
                </a:solidFill>
              </a:rPr>
              <a:t> at the end of </a:t>
            </a:r>
            <a:r>
              <a:rPr lang="cs-CZ" sz="1700" dirty="0" err="1">
                <a:solidFill>
                  <a:schemeClr val="accent2"/>
                </a:solidFill>
              </a:rPr>
              <a:t>semester</a:t>
            </a:r>
            <a:r>
              <a:rPr lang="cs-CZ" sz="1700" dirty="0">
                <a:solidFill>
                  <a:schemeClr val="accent2"/>
                </a:solidFill>
              </a:rPr>
              <a:t>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E961A89-660D-341A-E059-33DE87B5C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3610" y="3322622"/>
            <a:ext cx="4506654" cy="332799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6D953A8-4CD5-17E2-3475-D41817FB8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944" y="3322621"/>
            <a:ext cx="5561250" cy="3327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521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lying Birds Vector Art, Icons, and Graphics for Free Download">
            <a:extLst>
              <a:ext uri="{FF2B5EF4-FFF2-40B4-BE49-F238E27FC236}">
                <a16:creationId xmlns:a16="http://schemas.microsoft.com/office/drawing/2014/main" id="{3FA1E2D5-2734-3154-2476-207B6DE0EE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248" y="3742107"/>
            <a:ext cx="2373541" cy="2373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cký objekt 12" descr="Mírové gesto obrys">
            <a:extLst>
              <a:ext uri="{FF2B5EF4-FFF2-40B4-BE49-F238E27FC236}">
                <a16:creationId xmlns:a16="http://schemas.microsoft.com/office/drawing/2014/main" id="{B65581E3-C07F-DE5C-39A5-7F75AA1529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04179" y="3170570"/>
            <a:ext cx="914400" cy="914400"/>
          </a:xfrm>
          <a:prstGeom prst="rect">
            <a:avLst/>
          </a:prstGeom>
        </p:spPr>
      </p:pic>
      <p:pic>
        <p:nvPicPr>
          <p:cNvPr id="5" name="Grafický objekt 2" descr="Stůl obrys">
            <a:extLst>
              <a:ext uri="{FF2B5EF4-FFF2-40B4-BE49-F238E27FC236}">
                <a16:creationId xmlns:a16="http://schemas.microsoft.com/office/drawing/2014/main" id="{2F62C6F2-02AC-6582-22DF-4E4220812B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9088" y="3169594"/>
            <a:ext cx="914400" cy="914400"/>
          </a:xfrm>
          <a:prstGeom prst="rect">
            <a:avLst/>
          </a:prstGeom>
        </p:spPr>
      </p:pic>
      <p:sp>
        <p:nvSpPr>
          <p:cNvPr id="7" name="Šipka: dvojitá 32">
            <a:extLst>
              <a:ext uri="{FF2B5EF4-FFF2-40B4-BE49-F238E27FC236}">
                <a16:creationId xmlns:a16="http://schemas.microsoft.com/office/drawing/2014/main" id="{8D9B2DD2-5F4F-092D-26EC-458BEBEC377D}"/>
              </a:ext>
            </a:extLst>
          </p:cNvPr>
          <p:cNvSpPr/>
          <p:nvPr/>
        </p:nvSpPr>
        <p:spPr>
          <a:xfrm>
            <a:off x="449317" y="4300843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/>
              <a:t>Finishing and submitting doctoral thesis in English</a:t>
            </a:r>
            <a:r>
              <a:rPr lang="cs-CZ" sz="1400" kern="1200"/>
              <a:t> </a:t>
            </a:r>
            <a:br>
              <a:rPr lang="cs-CZ" sz="1400" kern="1200"/>
            </a:br>
            <a:r>
              <a:rPr lang="cs-CZ" sz="1400" kern="1200" err="1"/>
              <a:t>after</a:t>
            </a:r>
            <a:r>
              <a:rPr lang="cs-CZ" sz="1400" kern="1200"/>
              <a:t> 4(+1) </a:t>
            </a:r>
            <a:r>
              <a:rPr lang="cs-CZ" sz="1400" kern="1200" err="1"/>
              <a:t>years</a:t>
            </a:r>
            <a:endParaRPr lang="en-US" sz="1400" kern="1200"/>
          </a:p>
        </p:txBody>
      </p:sp>
      <p:sp>
        <p:nvSpPr>
          <p:cNvPr id="8" name="Šipka: dvojitá 34">
            <a:extLst>
              <a:ext uri="{FF2B5EF4-FFF2-40B4-BE49-F238E27FC236}">
                <a16:creationId xmlns:a16="http://schemas.microsoft.com/office/drawing/2014/main" id="{9C2F89F2-708A-FCB7-D356-2DBC559C64A7}"/>
              </a:ext>
            </a:extLst>
          </p:cNvPr>
          <p:cNvSpPr/>
          <p:nvPr/>
        </p:nvSpPr>
        <p:spPr>
          <a:xfrm>
            <a:off x="3100602" y="4294607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400" dirty="0"/>
          </a:p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i="0" dirty="0">
                <a:effectLst/>
              </a:rPr>
              <a:t>Oral thesis presentation and </a:t>
            </a:r>
            <a:r>
              <a:rPr lang="cs-CZ" sz="1400" dirty="0" err="1"/>
              <a:t>d</a:t>
            </a:r>
            <a:r>
              <a:rPr lang="cs-CZ" sz="1400" i="0" dirty="0" err="1">
                <a:effectLst/>
              </a:rPr>
              <a:t>efence</a:t>
            </a:r>
            <a:r>
              <a:rPr lang="cs-CZ" sz="1400" i="0" dirty="0">
                <a:effectLst/>
              </a:rPr>
              <a:t> </a:t>
            </a:r>
            <a:r>
              <a:rPr lang="en-GB" sz="1400" i="0" dirty="0">
                <a:effectLst/>
              </a:rPr>
              <a:t>in </a:t>
            </a:r>
            <a:r>
              <a:rPr lang="en-GB" sz="1400" dirty="0">
                <a:solidFill>
                  <a:schemeClr val="bg1"/>
                </a:solidFill>
                <a:effectLst/>
              </a:rPr>
              <a:t>European </a:t>
            </a:r>
            <a:r>
              <a:rPr lang="cs-CZ" sz="1400" dirty="0">
                <a:solidFill>
                  <a:schemeClr val="bg1"/>
                </a:solidFill>
                <a:effectLst/>
              </a:rPr>
              <a:t>D</a:t>
            </a:r>
            <a:r>
              <a:rPr lang="en-GB" sz="1400" dirty="0" err="1">
                <a:solidFill>
                  <a:schemeClr val="bg1"/>
                </a:solidFill>
                <a:effectLst/>
              </a:rPr>
              <a:t>octorate</a:t>
            </a:r>
            <a:r>
              <a:rPr lang="en-GB" sz="1400" dirty="0">
                <a:solidFill>
                  <a:schemeClr val="bg1"/>
                </a:solidFill>
                <a:effectLst/>
              </a:rPr>
              <a:t> format</a:t>
            </a:r>
            <a:endParaRPr lang="en-US" sz="1400" i="0" dirty="0">
              <a:solidFill>
                <a:schemeClr val="bg1"/>
              </a:solidFill>
              <a:effectLst/>
              <a:cs typeface="Calibri"/>
            </a:endParaRPr>
          </a:p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n-US" sz="1400" kern="1200" dirty="0"/>
          </a:p>
        </p:txBody>
      </p:sp>
      <p:sp>
        <p:nvSpPr>
          <p:cNvPr id="9" name="Šipka: dvojitá 36">
            <a:extLst>
              <a:ext uri="{FF2B5EF4-FFF2-40B4-BE49-F238E27FC236}">
                <a16:creationId xmlns:a16="http://schemas.microsoft.com/office/drawing/2014/main" id="{D4BF8147-D03C-4332-ED3E-0D92E942A0ED}"/>
              </a:ext>
            </a:extLst>
          </p:cNvPr>
          <p:cNvSpPr/>
          <p:nvPr/>
        </p:nvSpPr>
        <p:spPr>
          <a:xfrm>
            <a:off x="5738653" y="4292513"/>
            <a:ext cx="3211526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lvl="0" indent="0"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1400" dirty="0">
                <a:solidFill>
                  <a:schemeClr val="bg1"/>
                </a:solidFill>
                <a:effectLst/>
              </a:rPr>
              <a:t>MMD </a:t>
            </a:r>
            <a:r>
              <a:rPr lang="en-GB" sz="1400" dirty="0">
                <a:solidFill>
                  <a:schemeClr val="bg1"/>
                </a:solidFill>
              </a:rPr>
              <a:t>&amp; European </a:t>
            </a:r>
            <a:r>
              <a:rPr lang="en-GB" sz="1400" dirty="0" err="1">
                <a:solidFill>
                  <a:schemeClr val="bg1"/>
                </a:solidFill>
              </a:rPr>
              <a:t>Doctorandus</a:t>
            </a:r>
            <a:r>
              <a:rPr lang="en-GB" sz="1400" dirty="0">
                <a:solidFill>
                  <a:schemeClr val="bg1"/>
                </a:solidFill>
              </a:rPr>
              <a:t> </a:t>
            </a:r>
            <a:r>
              <a:rPr lang="cs-CZ" sz="1400" dirty="0">
                <a:solidFill>
                  <a:schemeClr val="bg1"/>
                </a:solidFill>
                <a:effectLst/>
              </a:rPr>
              <a:t>c</a:t>
            </a:r>
            <a:r>
              <a:rPr lang="en-GB" sz="1400" dirty="0" err="1">
                <a:solidFill>
                  <a:schemeClr val="bg1"/>
                </a:solidFill>
                <a:effectLst/>
              </a:rPr>
              <a:t>ertificat</a:t>
            </a:r>
            <a:r>
              <a:rPr lang="cs-CZ" sz="1400" dirty="0">
                <a:solidFill>
                  <a:schemeClr val="bg1"/>
                </a:solidFill>
                <a:effectLst/>
              </a:rPr>
              <a:t>es</a:t>
            </a:r>
            <a:endParaRPr lang="cs-CZ" sz="1400" kern="1200" dirty="0">
              <a:solidFill>
                <a:schemeClr val="bg1"/>
              </a:solidFill>
              <a:cs typeface="Calibri"/>
            </a:endParaRPr>
          </a:p>
        </p:txBody>
      </p:sp>
      <p:pic>
        <p:nvPicPr>
          <p:cNvPr id="10" name="Picture 13" descr="Výsledek obrázku pro eu doctorate logo">
            <a:extLst>
              <a:ext uri="{FF2B5EF4-FFF2-40B4-BE49-F238E27FC236}">
                <a16:creationId xmlns:a16="http://schemas.microsoft.com/office/drawing/2014/main" id="{489F5F5D-1AC7-4F77-72C0-F1243C6FC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951" y="3030695"/>
            <a:ext cx="1095455" cy="102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science project group icon - Google 搜尋 | Science projects, Science  equipment, Science">
            <a:extLst>
              <a:ext uri="{FF2B5EF4-FFF2-40B4-BE49-F238E27FC236}">
                <a16:creationId xmlns:a16="http://schemas.microsoft.com/office/drawing/2014/main" id="{4D257630-0803-6DE5-8A53-6802B75AA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84A2AC"/>
              </a:clrFrom>
              <a:clrTo>
                <a:srgbClr val="84A2A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507" y="3806922"/>
            <a:ext cx="2031382" cy="205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73F616-7C2D-BFE0-57C2-ACABC99CDF0C}"/>
              </a:ext>
            </a:extLst>
          </p:cNvPr>
          <p:cNvSpPr txBox="1"/>
          <p:nvPr/>
        </p:nvSpPr>
        <p:spPr>
          <a:xfrm>
            <a:off x="3200128" y="5834702"/>
            <a:ext cx="2483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/>
              <a:t>International</a:t>
            </a:r>
            <a:endParaRPr lang="en-GB" sz="1800" dirty="0"/>
          </a:p>
          <a:p>
            <a:r>
              <a:rPr lang="cs-CZ" sz="1800" dirty="0" err="1"/>
              <a:t>reviewers</a:t>
            </a:r>
            <a:r>
              <a:rPr lang="cs-CZ" sz="1800" dirty="0"/>
              <a:t> </a:t>
            </a:r>
            <a:endParaRPr lang="en-GB" sz="1800" dirty="0"/>
          </a:p>
          <a:p>
            <a:r>
              <a:rPr lang="en-GB" sz="1800" dirty="0"/>
              <a:t>&amp; </a:t>
            </a:r>
            <a:r>
              <a:rPr lang="cs-CZ" sz="1800" dirty="0" err="1"/>
              <a:t>committee</a:t>
            </a:r>
            <a:endParaRPr lang="cs-CZ" sz="1800" dirty="0"/>
          </a:p>
        </p:txBody>
      </p:sp>
      <p:pic>
        <p:nvPicPr>
          <p:cNvPr id="3076" name="Picture 4" descr="Jury Group Committee Icon Design Council Stock Vector (Royalty Free)  1617437965 | Shutterstock">
            <a:extLst>
              <a:ext uri="{FF2B5EF4-FFF2-40B4-BE49-F238E27FC236}">
                <a16:creationId xmlns:a16="http://schemas.microsoft.com/office/drawing/2014/main" id="{87D33A01-F93A-0307-33E5-CB37FC7F2C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5" b="12231"/>
          <a:stretch/>
        </p:blipFill>
        <p:spPr bwMode="auto">
          <a:xfrm>
            <a:off x="4662593" y="5804638"/>
            <a:ext cx="1234562" cy="104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F0F7676-88F3-56A8-C5BE-0C3E29FC3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580772"/>
            <a:ext cx="10753200" cy="451576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MMD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en-GB" dirty="0"/>
              <a:t>…</a:t>
            </a:r>
            <a:endParaRPr lang="cs-CZ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8A569FB-2E8E-07DB-2D8E-B04FC532FDC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5245" y="1533155"/>
            <a:ext cx="5410284" cy="124875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FF90E26-3968-119E-5919-1F6863407A2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95227" y="143590"/>
            <a:ext cx="4192246" cy="351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50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5D995-E915-CC12-3D57-2DAF2C7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80" y="206906"/>
            <a:ext cx="11638256" cy="451576"/>
          </a:xfrm>
        </p:spPr>
        <p:txBody>
          <a:bodyPr/>
          <a:lstStyle/>
          <a:p>
            <a:pPr algn="ctr"/>
            <a:r>
              <a:rPr lang="cs-CZ" sz="3200" dirty="0" err="1"/>
              <a:t>We</a:t>
            </a:r>
            <a:r>
              <a:rPr lang="cs-CZ" sz="3200" dirty="0"/>
              <a:t> </a:t>
            </a:r>
            <a:r>
              <a:rPr lang="cs-CZ" sz="3200" dirty="0" err="1"/>
              <a:t>coordinate</a:t>
            </a:r>
            <a:r>
              <a:rPr lang="cs-CZ" sz="3200" dirty="0"/>
              <a:t> </a:t>
            </a:r>
            <a:r>
              <a:rPr lang="cs-CZ" sz="3200" dirty="0" err="1"/>
              <a:t>with</a:t>
            </a:r>
            <a:r>
              <a:rPr lang="cs-CZ" sz="3200" dirty="0"/>
              <a:t> </a:t>
            </a:r>
            <a:r>
              <a:rPr lang="cs-CZ" sz="3200" dirty="0" err="1"/>
              <a:t>other</a:t>
            </a:r>
            <a:r>
              <a:rPr lang="cs-CZ" sz="3200" dirty="0"/>
              <a:t> MUNI support to </a:t>
            </a:r>
            <a:r>
              <a:rPr lang="cs-CZ" sz="3200" dirty="0" err="1"/>
              <a:t>PhDs</a:t>
            </a:r>
            <a:r>
              <a:rPr lang="cs-CZ" sz="3200" dirty="0"/>
              <a:t> …</a:t>
            </a:r>
            <a:endParaRPr lang="en-GB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A34E7E-93AF-23C4-813F-4CB4C2FB280D}"/>
              </a:ext>
            </a:extLst>
          </p:cNvPr>
          <p:cNvSpPr txBox="1"/>
          <p:nvPr/>
        </p:nvSpPr>
        <p:spPr>
          <a:xfrm>
            <a:off x="448005" y="795167"/>
            <a:ext cx="1129599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dirty="0">
                <a:highlight>
                  <a:srgbClr val="FFFF00"/>
                </a:highlight>
                <a:hlinkClick r:id="rId3"/>
              </a:rPr>
              <a:t>https://portal.muni.cz/</a:t>
            </a:r>
            <a:r>
              <a:rPr lang="cs-CZ" dirty="0">
                <a:hlinkClick r:id="rId3"/>
              </a:rPr>
              <a:t>vyzkum-a-projekty/doktorske-studium/muni-phd-academia</a:t>
            </a:r>
            <a:r>
              <a:rPr lang="cs-CZ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CEB8229-6433-D4B4-8FFB-071C16A35B5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44496"/>
          <a:stretch/>
        </p:blipFill>
        <p:spPr>
          <a:xfrm>
            <a:off x="477869" y="1669318"/>
            <a:ext cx="8591704" cy="35733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DA85997-8960-3F87-EA4F-94A26FE36BB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77519"/>
          <a:stretch/>
        </p:blipFill>
        <p:spPr>
          <a:xfrm>
            <a:off x="477869" y="5293477"/>
            <a:ext cx="8591704" cy="1447290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549EACAC-AD8B-6B22-5AC5-190246030D1C}"/>
              </a:ext>
            </a:extLst>
          </p:cNvPr>
          <p:cNvSpPr/>
          <p:nvPr/>
        </p:nvSpPr>
        <p:spPr bwMode="auto">
          <a:xfrm>
            <a:off x="448005" y="4253022"/>
            <a:ext cx="1465855" cy="340242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EC4E8C77-F277-D397-FE5C-163C754078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9046" y="3769241"/>
            <a:ext cx="4981698" cy="1170881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E6B344C-3626-B48E-9FA3-F303EAA72A0F}"/>
              </a:ext>
            </a:extLst>
          </p:cNvPr>
          <p:cNvCxnSpPr/>
          <p:nvPr/>
        </p:nvCxnSpPr>
        <p:spPr bwMode="auto">
          <a:xfrm>
            <a:off x="1943724" y="4423143"/>
            <a:ext cx="10571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DB868D2-E16C-30A9-1FAE-395F124D297D}"/>
              </a:ext>
            </a:extLst>
          </p:cNvPr>
          <p:cNvCxnSpPr/>
          <p:nvPr/>
        </p:nvCxnSpPr>
        <p:spPr bwMode="auto">
          <a:xfrm>
            <a:off x="7866059" y="4423143"/>
            <a:ext cx="105714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0A7E9D4A-110C-C2F1-37D3-99DA08069719}"/>
              </a:ext>
            </a:extLst>
          </p:cNvPr>
          <p:cNvSpPr txBox="1"/>
          <p:nvPr/>
        </p:nvSpPr>
        <p:spPr>
          <a:xfrm>
            <a:off x="9247666" y="3297378"/>
            <a:ext cx="2400634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Financing Research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Research Integrity and AI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Research Ethics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Scientific Evaluation; </a:t>
            </a:r>
            <a:r>
              <a:rPr lang="en-US" sz="1100" b="0" i="0" dirty="0" err="1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Scientometrics</a:t>
            </a: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 and Publication Ethics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Open Science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Introduction to Intellectual Property Law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Communicating Science; Promotion of Research Results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1100" b="0" i="0" dirty="0">
                <a:solidFill>
                  <a:srgbClr val="0A0A0A"/>
                </a:solidFill>
                <a:effectLst/>
                <a:latin typeface="Open Sans" panose="020B0606030504020204" pitchFamily="34" charset="0"/>
              </a:rPr>
              <a:t>Research Infrastructures</a:t>
            </a:r>
          </a:p>
        </p:txBody>
      </p:sp>
    </p:spTree>
    <p:extLst>
      <p:ext uri="{BB962C8B-B14F-4D97-AF65-F5344CB8AC3E}">
        <p14:creationId xmlns:p14="http://schemas.microsoft.com/office/powerpoint/2010/main" val="292986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E5E311F-1897-7498-166B-D3E448E7E9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6329" t="32815" r="2595" b="18988"/>
          <a:stretch/>
        </p:blipFill>
        <p:spPr>
          <a:xfrm>
            <a:off x="842167" y="2006709"/>
            <a:ext cx="6227179" cy="33054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418376-4BA5-E2E3-6D34-0373CF69B9E3}"/>
              </a:ext>
            </a:extLst>
          </p:cNvPr>
          <p:cNvSpPr txBox="1">
            <a:spLocks/>
          </p:cNvSpPr>
          <p:nvPr/>
        </p:nvSpPr>
        <p:spPr>
          <a:xfrm>
            <a:off x="409447" y="384613"/>
            <a:ext cx="12409405" cy="35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r>
              <a:rPr lang="cs-CZ" b="0" kern="0" dirty="0" err="1"/>
              <a:t>Ready</a:t>
            </a:r>
            <a:r>
              <a:rPr lang="cs-CZ" b="0" kern="0" dirty="0"/>
              <a:t> </a:t>
            </a:r>
            <a:r>
              <a:rPr lang="cs-CZ" b="0" kern="0" dirty="0" err="1"/>
              <a:t>for</a:t>
            </a:r>
            <a:r>
              <a:rPr lang="cs-CZ" b="0" kern="0" dirty="0"/>
              <a:t> Science? … </a:t>
            </a:r>
            <a:r>
              <a:rPr lang="cs-CZ" b="0" kern="0" dirty="0" err="1"/>
              <a:t>for</a:t>
            </a:r>
            <a:r>
              <a:rPr lang="cs-CZ" b="0" kern="0" dirty="0"/>
              <a:t> Research? … </a:t>
            </a:r>
            <a:r>
              <a:rPr lang="cs-CZ" b="0" kern="0" dirty="0" err="1"/>
              <a:t>for</a:t>
            </a:r>
            <a:r>
              <a:rPr lang="cs-CZ" b="0" kern="0" dirty="0"/>
              <a:t> PhD?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85D45CA-EED0-FD29-11CB-F3324CC73DAD}"/>
              </a:ext>
            </a:extLst>
          </p:cNvPr>
          <p:cNvSpPr txBox="1">
            <a:spLocks/>
          </p:cNvSpPr>
          <p:nvPr/>
        </p:nvSpPr>
        <p:spPr>
          <a:xfrm>
            <a:off x="-2308889" y="1589507"/>
            <a:ext cx="12409405" cy="35725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000"/>
              </a:lnSpc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/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Then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, </a:t>
            </a:r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you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 </a:t>
            </a:r>
            <a:r>
              <a:rPr lang="cs-CZ" b="0" kern="0" dirty="0" err="1">
                <a:solidFill>
                  <a:schemeClr val="accent6"/>
                </a:solidFill>
                <a:latin typeface="Stencil" panose="040409050D0802020404" pitchFamily="82" charset="0"/>
              </a:rPr>
              <a:t>should</a:t>
            </a:r>
            <a:r>
              <a:rPr lang="cs-CZ" b="0" kern="0" dirty="0">
                <a:solidFill>
                  <a:schemeClr val="accent6"/>
                </a:solidFill>
                <a:latin typeface="Stencil" panose="040409050D0802020404" pitchFamily="82" charset="0"/>
              </a:rPr>
              <a:t> TRY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3B9BEDE-8733-EA9A-DED2-9188061067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5023" y="4902844"/>
            <a:ext cx="1527103" cy="1537492"/>
          </a:xfrm>
          <a:prstGeom prst="rect">
            <a:avLst/>
          </a:prstGeom>
        </p:spPr>
      </p:pic>
      <p:pic>
        <p:nvPicPr>
          <p:cNvPr id="5" name="Picture 4" descr="No description">
            <a:extLst>
              <a:ext uri="{FF2B5EF4-FFF2-40B4-BE49-F238E27FC236}">
                <a16:creationId xmlns:a16="http://schemas.microsoft.com/office/drawing/2014/main" id="{F1E2DF19-0B67-652B-F3EC-BFA0AC9497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8270" y="1175449"/>
            <a:ext cx="4549314" cy="3385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370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65D995-E915-CC12-3D57-2DAF2C7D9C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980" y="206906"/>
            <a:ext cx="11638256" cy="451576"/>
          </a:xfrm>
        </p:spPr>
        <p:txBody>
          <a:bodyPr/>
          <a:lstStyle/>
          <a:p>
            <a:r>
              <a:rPr lang="cs-CZ" sz="3200" dirty="0"/>
              <a:t>HR Award </a:t>
            </a:r>
            <a:r>
              <a:rPr lang="cs-CZ" sz="3200" dirty="0" err="1"/>
              <a:t>at</a:t>
            </a:r>
            <a:r>
              <a:rPr lang="cs-CZ" sz="3200" dirty="0"/>
              <a:t> SCI MUNI – HR Excellence in </a:t>
            </a:r>
            <a:r>
              <a:rPr lang="cs-CZ" sz="3200" dirty="0" err="1"/>
              <a:t>Research</a:t>
            </a:r>
            <a:r>
              <a:rPr lang="cs-CZ" sz="3200" dirty="0"/>
              <a:t>, HRS4R </a:t>
            </a:r>
            <a:endParaRPr lang="en-GB" sz="32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E6E121C-7AC8-28F3-5A3D-FBDCBC287B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6638909"/>
              </p:ext>
            </p:extLst>
          </p:nvPr>
        </p:nvGraphicFramePr>
        <p:xfrm>
          <a:off x="666000" y="3847692"/>
          <a:ext cx="10851709" cy="2380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13BBCF7-924E-7964-C3A0-0FC73A458B9E}"/>
              </a:ext>
            </a:extLst>
          </p:cNvPr>
          <p:cNvSpPr txBox="1"/>
          <p:nvPr/>
        </p:nvSpPr>
        <p:spPr>
          <a:xfrm>
            <a:off x="540000" y="905343"/>
            <a:ext cx="10851709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0" i="0" baseline="0" dirty="0">
                <a:solidFill>
                  <a:schemeClr val="tx1"/>
                </a:solidFill>
              </a:rPr>
              <a:t>HR Excellence in Research Award </a:t>
            </a:r>
            <a:r>
              <a:rPr lang="cs-CZ" sz="1800" b="0" i="0" baseline="0" dirty="0" err="1">
                <a:solidFill>
                  <a:schemeClr val="tx1"/>
                </a:solidFill>
              </a:rPr>
              <a:t>is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cs-CZ" sz="1800" b="0" i="0" baseline="0" dirty="0" err="1">
                <a:solidFill>
                  <a:schemeClr val="tx1"/>
                </a:solidFill>
              </a:rPr>
              <a:t>an</a:t>
            </a:r>
            <a:r>
              <a:rPr lang="cs-CZ" sz="1800" b="0" i="0" baseline="0" dirty="0">
                <a:solidFill>
                  <a:schemeClr val="tx1"/>
                </a:solidFill>
              </a:rPr>
              <a:t> a</a:t>
            </a:r>
            <a:r>
              <a:rPr lang="en-US" sz="1800" b="0" i="0" baseline="0" dirty="0">
                <a:solidFill>
                  <a:schemeClr val="tx1"/>
                </a:solidFill>
              </a:rPr>
              <a:t>ward by European Commission </a:t>
            </a:r>
            <a:r>
              <a:rPr lang="cs-CZ" sz="1800" b="0" i="0" baseline="0" dirty="0" err="1">
                <a:solidFill>
                  <a:schemeClr val="tx1"/>
                </a:solidFill>
              </a:rPr>
              <a:t>granted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0" i="0" baseline="0" dirty="0">
                <a:solidFill>
                  <a:schemeClr val="tx1"/>
                </a:solidFill>
              </a:rPr>
              <a:t>to institutions that implement</a:t>
            </a:r>
            <a:r>
              <a:rPr lang="cs-CZ" sz="1800" b="0" i="0" baseline="0" dirty="0">
                <a:solidFill>
                  <a:schemeClr val="tx1"/>
                </a:solidFill>
              </a:rPr>
              <a:t> the</a:t>
            </a:r>
            <a:r>
              <a:rPr lang="en-US" sz="1800" b="0" i="0" baseline="0" dirty="0">
                <a:solidFill>
                  <a:schemeClr val="tx1"/>
                </a:solidFill>
              </a:rPr>
              <a:t> </a:t>
            </a:r>
            <a:r>
              <a:rPr lang="cs-CZ" sz="1800" b="1" i="0" baseline="0" dirty="0" err="1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</a:t>
            </a:r>
            <a:r>
              <a:rPr lang="cs-CZ" sz="1800" b="1" i="0" baseline="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HR (</a:t>
            </a:r>
            <a:r>
              <a:rPr lang="cs-CZ" sz="1800" b="1" i="0" baseline="0" dirty="0" err="1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</a:t>
            </a:r>
            <a:r>
              <a:rPr lang="cs-CZ" sz="1800" b="1" i="0" baseline="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1800" b="1" i="0" baseline="0" dirty="0" err="1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Resources</a:t>
            </a:r>
            <a:r>
              <a:rPr lang="cs-CZ" sz="1800" b="1" i="0" baseline="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</a:t>
            </a:r>
            <a:r>
              <a:rPr lang="en-US" sz="1800" b="1" i="0" baseline="0" dirty="0">
                <a:solidFill>
                  <a:schemeClr val="tx2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 for Researchers (HRS4R</a:t>
            </a:r>
            <a:r>
              <a:rPr lang="en-US" sz="1800" b="1" i="0" baseline="0" dirty="0">
                <a:solidFill>
                  <a:schemeClr val="tx2"/>
                </a:solidFill>
              </a:rPr>
              <a:t>)</a:t>
            </a:r>
            <a:r>
              <a:rPr lang="cs-CZ" sz="1800" b="1" i="0" baseline="0" dirty="0">
                <a:solidFill>
                  <a:schemeClr val="tx1"/>
                </a:solidFill>
              </a:rPr>
              <a:t>. </a:t>
            </a:r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0" i="0" baseline="0" dirty="0">
                <a:solidFill>
                  <a:schemeClr val="tx1"/>
                </a:solidFill>
              </a:rPr>
              <a:t>SCI MUNI </a:t>
            </a:r>
            <a:r>
              <a:rPr lang="cs-CZ" sz="1800" b="0" i="0" baseline="0" dirty="0" err="1">
                <a:solidFill>
                  <a:schemeClr val="tx1"/>
                </a:solidFill>
              </a:rPr>
              <a:t>gained</a:t>
            </a:r>
            <a:r>
              <a:rPr lang="cs-CZ" sz="1800" b="0" i="0" baseline="0" dirty="0">
                <a:solidFill>
                  <a:schemeClr val="tx1"/>
                </a:solidFill>
              </a:rPr>
              <a:t> it in 2018</a:t>
            </a:r>
            <a:r>
              <a:rPr lang="cs-CZ" sz="1800" dirty="0">
                <a:solidFill>
                  <a:schemeClr val="tx1"/>
                </a:solidFill>
              </a:rPr>
              <a:t> and has to </a:t>
            </a:r>
            <a:r>
              <a:rPr lang="cs-CZ" sz="1800" b="1" dirty="0" err="1">
                <a:solidFill>
                  <a:schemeClr val="tx1"/>
                </a:solidFill>
              </a:rPr>
              <a:t>renew</a:t>
            </a:r>
            <a:r>
              <a:rPr lang="cs-CZ" sz="1800" b="1" dirty="0">
                <a:solidFill>
                  <a:schemeClr val="tx1"/>
                </a:solidFill>
              </a:rPr>
              <a:t> it in the end of 2024/</a:t>
            </a:r>
            <a:r>
              <a:rPr lang="cs-CZ" sz="1800" b="1" dirty="0" err="1">
                <a:solidFill>
                  <a:schemeClr val="tx1"/>
                </a:solidFill>
              </a:rPr>
              <a:t>during</a:t>
            </a:r>
            <a:r>
              <a:rPr lang="cs-CZ" sz="1800" b="1" dirty="0">
                <a:solidFill>
                  <a:schemeClr val="tx1"/>
                </a:solidFill>
              </a:rPr>
              <a:t> 2025.</a:t>
            </a:r>
            <a:endParaRPr lang="cs-CZ" sz="1800" b="1" dirty="0"/>
          </a:p>
          <a:p>
            <a:pPr marL="285750" lvl="0" indent="-285750" algn="l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b="0" i="0" baseline="0" dirty="0">
                <a:solidFill>
                  <a:schemeClr val="tx1"/>
                </a:solidFill>
              </a:rPr>
              <a:t>HR Excellence in Research Award </a:t>
            </a:r>
            <a:r>
              <a:rPr lang="cs-CZ" sz="1800" dirty="0" err="1"/>
              <a:t>is</a:t>
            </a:r>
            <a:r>
              <a:rPr lang="cs-CZ" sz="1800" dirty="0"/>
              <a:t> </a:t>
            </a:r>
            <a:r>
              <a:rPr lang="cs-CZ" sz="1800" dirty="0" err="1"/>
              <a:t>our</a:t>
            </a:r>
            <a:r>
              <a:rPr lang="cs-CZ" sz="1800" dirty="0"/>
              <a:t> c</a:t>
            </a:r>
            <a:r>
              <a:rPr lang="en-US" sz="1800" b="0" i="0" baseline="0" dirty="0" err="1">
                <a:solidFill>
                  <a:schemeClr val="tx1"/>
                </a:solidFill>
              </a:rPr>
              <a:t>ommitment</a:t>
            </a:r>
            <a:r>
              <a:rPr lang="en-US" sz="1800" b="0" i="0" baseline="0" dirty="0">
                <a:solidFill>
                  <a:schemeClr val="tx1"/>
                </a:solidFill>
              </a:rPr>
              <a:t> to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cs-CZ" sz="1800" dirty="0" err="1"/>
              <a:t>foster</a:t>
            </a:r>
            <a:r>
              <a:rPr lang="en-US" sz="1800" b="0" i="0" baseline="0" dirty="0">
                <a:solidFill>
                  <a:schemeClr val="tx1"/>
                </a:solidFill>
              </a:rPr>
              <a:t> </a:t>
            </a:r>
            <a:r>
              <a:rPr lang="cs-CZ" sz="1800" b="0" i="0" baseline="0" dirty="0" err="1">
                <a:solidFill>
                  <a:schemeClr val="tx1"/>
                </a:solidFill>
              </a:rPr>
              <a:t>an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1" i="0" baseline="0" dirty="0">
                <a:solidFill>
                  <a:schemeClr val="tx1"/>
                </a:solidFill>
              </a:rPr>
              <a:t>open and international </a:t>
            </a:r>
            <a:r>
              <a:rPr lang="en-US" sz="1800" b="1" i="0" baseline="0" dirty="0" err="1">
                <a:solidFill>
                  <a:schemeClr val="tx1"/>
                </a:solidFill>
              </a:rPr>
              <a:t>wor</a:t>
            </a:r>
            <a:r>
              <a:rPr lang="cs-CZ" sz="1800" b="1" i="0" baseline="0" dirty="0">
                <a:solidFill>
                  <a:schemeClr val="tx1"/>
                </a:solidFill>
              </a:rPr>
              <a:t>k</a:t>
            </a:r>
            <a:r>
              <a:rPr lang="en-US" sz="1800" b="1" i="0" baseline="0" dirty="0">
                <a:solidFill>
                  <a:schemeClr val="tx1"/>
                </a:solidFill>
              </a:rPr>
              <a:t> environment and culture</a:t>
            </a:r>
            <a:r>
              <a:rPr lang="en-US" sz="1800" b="0" i="0" baseline="0" dirty="0">
                <a:solidFill>
                  <a:schemeClr val="tx1"/>
                </a:solidFill>
              </a:rPr>
              <a:t>, </a:t>
            </a:r>
            <a:r>
              <a:rPr lang="cs-CZ" sz="1800" b="0" i="0" baseline="0" dirty="0">
                <a:solidFill>
                  <a:schemeClr val="tx1"/>
                </a:solidFill>
              </a:rPr>
              <a:t>support</a:t>
            </a:r>
            <a:r>
              <a:rPr lang="en-US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1" i="0" baseline="0" dirty="0">
                <a:solidFill>
                  <a:schemeClr val="tx2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career</a:t>
            </a:r>
            <a:r>
              <a:rPr lang="en-US" sz="1800" b="1" i="0" u="sng" baseline="0" dirty="0">
                <a:solidFill>
                  <a:schemeClr val="tx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0" i="0" baseline="0" dirty="0">
                <a:solidFill>
                  <a:schemeClr val="tx1"/>
                </a:solidFill>
              </a:rPr>
              <a:t>development,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cs-CZ" sz="1800" b="0" i="0" baseline="0" dirty="0" err="1">
                <a:solidFill>
                  <a:schemeClr val="tx1"/>
                </a:solidFill>
              </a:rPr>
              <a:t>share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0" i="0" baseline="0" dirty="0">
                <a:solidFill>
                  <a:schemeClr val="tx1"/>
                </a:solidFill>
              </a:rPr>
              <a:t>information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0" i="0" baseline="0" dirty="0">
                <a:solidFill>
                  <a:schemeClr val="tx1"/>
                </a:solidFill>
              </a:rPr>
              <a:t>&amp;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0" i="0" baseline="0" dirty="0">
                <a:solidFill>
                  <a:schemeClr val="tx1"/>
                </a:solidFill>
              </a:rPr>
              <a:t>opportunities, and establish transparent </a:t>
            </a:r>
            <a:r>
              <a:rPr lang="en-US" sz="1800" b="1" i="0" baseline="0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recruitment</a:t>
            </a:r>
            <a:r>
              <a:rPr lang="cs-CZ" sz="1800" b="1" i="0" baseline="0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and </a:t>
            </a:r>
            <a:r>
              <a:rPr lang="cs-CZ" sz="1800" b="1" i="0" baseline="0" dirty="0" err="1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onboarding</a:t>
            </a:r>
            <a:r>
              <a:rPr lang="en-US" sz="1800" b="1" i="0" baseline="0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procedures</a:t>
            </a:r>
            <a:r>
              <a:rPr lang="en-US" sz="1800" b="1" i="0" u="sng" baseline="0" dirty="0">
                <a:solidFill>
                  <a:schemeClr val="tx2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0" i="0" baseline="0" dirty="0">
                <a:solidFill>
                  <a:schemeClr val="tx1"/>
                </a:solidFill>
              </a:rPr>
              <a:t>for </a:t>
            </a:r>
            <a:r>
              <a:rPr lang="cs-CZ" sz="1800" b="0" i="0" baseline="0" dirty="0" err="1">
                <a:solidFill>
                  <a:schemeClr val="tx1"/>
                </a:solidFill>
              </a:rPr>
              <a:t>worldwide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0" i="0" baseline="0" dirty="0">
                <a:solidFill>
                  <a:schemeClr val="tx1"/>
                </a:solidFill>
              </a:rPr>
              <a:t>researchers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0" i="0" baseline="0" dirty="0">
                <a:solidFill>
                  <a:schemeClr val="tx1"/>
                </a:solidFill>
              </a:rPr>
              <a:t>including PhD students as a first stage of </a:t>
            </a:r>
            <a:r>
              <a:rPr lang="cs-CZ" sz="1800" b="0" i="0" baseline="0" dirty="0" err="1">
                <a:solidFill>
                  <a:schemeClr val="tx1"/>
                </a:solidFill>
              </a:rPr>
              <a:t>their</a:t>
            </a:r>
            <a:r>
              <a:rPr lang="en-US" sz="1800" b="0" i="0" baseline="0" dirty="0">
                <a:solidFill>
                  <a:schemeClr val="tx1"/>
                </a:solidFill>
              </a:rPr>
              <a:t> research career</a:t>
            </a:r>
            <a:r>
              <a:rPr lang="cs-CZ" sz="1800" b="0" i="0" baseline="0" dirty="0">
                <a:solidFill>
                  <a:schemeClr val="tx1"/>
                </a:solidFill>
              </a:rPr>
              <a:t>s.</a:t>
            </a:r>
            <a:endParaRPr lang="cs-CZ" sz="1800" dirty="0">
              <a:solidFill>
                <a:schemeClr val="tx1"/>
              </a:solidFill>
            </a:endParaRPr>
          </a:p>
          <a:p>
            <a:pPr marL="285750" lvl="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cs-CZ" sz="1800" i="0" baseline="0" dirty="0">
                <a:solidFill>
                  <a:schemeClr val="tx1"/>
                </a:solidFill>
              </a:rPr>
              <a:t>The HRS4R </a:t>
            </a:r>
            <a:r>
              <a:rPr lang="cs-CZ" sz="1800" i="0" baseline="0" dirty="0" err="1">
                <a:solidFill>
                  <a:schemeClr val="tx1"/>
                </a:solidFill>
              </a:rPr>
              <a:t>implementation</a:t>
            </a:r>
            <a:r>
              <a:rPr lang="cs-CZ" sz="1800" i="0" baseline="0" dirty="0">
                <a:solidFill>
                  <a:schemeClr val="tx1"/>
                </a:solidFill>
              </a:rPr>
              <a:t> </a:t>
            </a:r>
            <a:r>
              <a:rPr lang="cs-CZ" sz="1800" i="0" baseline="0" dirty="0" err="1">
                <a:solidFill>
                  <a:schemeClr val="tx1"/>
                </a:solidFill>
              </a:rPr>
              <a:t>includes</a:t>
            </a:r>
            <a:r>
              <a:rPr lang="cs-CZ" sz="1800" i="0" baseline="0" dirty="0">
                <a:solidFill>
                  <a:schemeClr val="tx1"/>
                </a:solidFill>
              </a:rPr>
              <a:t> the </a:t>
            </a:r>
            <a:r>
              <a:rPr lang="en-US" sz="1800" b="1" i="0" baseline="0" dirty="0">
                <a:solidFill>
                  <a:schemeClr val="tx1"/>
                </a:solidFill>
              </a:rPr>
              <a:t>Early</a:t>
            </a:r>
            <a:r>
              <a:rPr lang="cs-CZ" sz="1800" b="1" i="0" baseline="0" dirty="0">
                <a:solidFill>
                  <a:schemeClr val="tx1"/>
                </a:solidFill>
              </a:rPr>
              <a:t>-s</a:t>
            </a:r>
            <a:r>
              <a:rPr lang="en-US" sz="1800" b="1" i="0" baseline="0" dirty="0" err="1">
                <a:solidFill>
                  <a:schemeClr val="tx1"/>
                </a:solidFill>
              </a:rPr>
              <a:t>tage</a:t>
            </a:r>
            <a:r>
              <a:rPr lang="en-US" sz="1800" b="1" i="0" baseline="0" dirty="0">
                <a:solidFill>
                  <a:schemeClr val="tx1"/>
                </a:solidFill>
              </a:rPr>
              <a:t> Researchers development and mentoring concept</a:t>
            </a:r>
            <a:r>
              <a:rPr lang="cs-CZ" sz="1800" b="1" i="0" baseline="0" dirty="0">
                <a:solidFill>
                  <a:schemeClr val="tx1"/>
                </a:solidFill>
              </a:rPr>
              <a:t> at SCI MUNI</a:t>
            </a:r>
            <a:r>
              <a:rPr lang="en-US" sz="1800" b="0" i="0" baseline="0" dirty="0">
                <a:solidFill>
                  <a:schemeClr val="tx1"/>
                </a:solidFill>
              </a:rPr>
              <a:t>: </a:t>
            </a:r>
            <a:r>
              <a:rPr lang="cs-CZ" sz="1800" b="0" i="0" baseline="0" dirty="0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 </a:t>
            </a:r>
            <a:r>
              <a:rPr lang="cs-CZ" sz="1800" b="0" i="0" baseline="0" dirty="0" err="1"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</a:t>
            </a:r>
            <a:r>
              <a:rPr lang="cs-CZ" sz="1800" b="0" i="0" baseline="0" dirty="0">
                <a:solidFill>
                  <a:schemeClr val="tx1"/>
                </a:solidFill>
              </a:rPr>
              <a:t>, </a:t>
            </a:r>
            <a:r>
              <a:rPr lang="en-US" sz="1800" b="0" i="0" baseline="0" dirty="0" err="1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PostDoc</a:t>
            </a:r>
            <a:r>
              <a:rPr lang="en-US" sz="1800" b="0" i="0" baseline="0" dirty="0">
                <a:solidFill>
                  <a:schemeClr val="tx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web</a:t>
            </a:r>
            <a:r>
              <a:rPr lang="en-US" sz="1800" b="0" i="0" baseline="0" dirty="0">
                <a:solidFill>
                  <a:schemeClr val="tx1"/>
                </a:solidFill>
              </a:rPr>
              <a:t>, </a:t>
            </a:r>
            <a:r>
              <a:rPr lang="en-US" sz="1800" b="0" i="0" baseline="0" dirty="0">
                <a:solidFill>
                  <a:schemeClr val="tx1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PhD web</a:t>
            </a:r>
            <a:r>
              <a:rPr lang="en-US" sz="1800" b="0" i="0" baseline="0" dirty="0">
                <a:solidFill>
                  <a:schemeClr val="tx1"/>
                </a:solidFill>
              </a:rPr>
              <a:t>, </a:t>
            </a:r>
            <a:r>
              <a:rPr lang="en-US" sz="1800" b="0" i="0" baseline="0" dirty="0">
                <a:solidFill>
                  <a:schemeClr val="tx1"/>
                </a:solidFill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trainings</a:t>
            </a:r>
            <a:r>
              <a:rPr lang="cs-CZ" sz="1800" b="0" i="0" baseline="0" dirty="0">
                <a:solidFill>
                  <a:schemeClr val="tx1"/>
                </a:solidFill>
              </a:rPr>
              <a:t>, support </a:t>
            </a:r>
            <a:r>
              <a:rPr lang="cs-CZ" sz="1800" b="0" i="0" baseline="0" dirty="0" err="1">
                <a:solidFill>
                  <a:schemeClr val="tx1"/>
                </a:solidFill>
              </a:rPr>
              <a:t>provided</a:t>
            </a:r>
            <a:r>
              <a:rPr lang="cs-CZ" sz="1800" b="0" i="0" baseline="0" dirty="0">
                <a:solidFill>
                  <a:schemeClr val="tx1"/>
                </a:solidFill>
              </a:rPr>
              <a:t> by </a:t>
            </a:r>
            <a:r>
              <a:rPr lang="cs-CZ" sz="1800" dirty="0" err="1"/>
              <a:t>our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en-US" sz="1800" b="1" i="0" baseline="0" dirty="0">
                <a:solidFill>
                  <a:schemeClr val="tx1"/>
                </a:solidFill>
                <a:highlight>
                  <a:srgbClr val="FFFF00"/>
                </a:highlight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Development Specialist for Early</a:t>
            </a:r>
            <a:r>
              <a:rPr lang="cs-CZ" sz="1800" b="1" i="0" baseline="0" dirty="0">
                <a:solidFill>
                  <a:schemeClr val="tx1"/>
                </a:solidFill>
                <a:highlight>
                  <a:srgbClr val="FFFF00"/>
                </a:highlight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-s</a:t>
            </a:r>
            <a:r>
              <a:rPr lang="en-US" sz="1800" b="1" i="0" baseline="0" dirty="0" err="1">
                <a:solidFill>
                  <a:schemeClr val="tx1"/>
                </a:solidFill>
                <a:highlight>
                  <a:srgbClr val="FFFF00"/>
                </a:highlight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tage</a:t>
            </a:r>
            <a:r>
              <a:rPr lang="en-US" sz="1800" b="1" i="0" baseline="0" dirty="0">
                <a:solidFill>
                  <a:schemeClr val="tx1"/>
                </a:solidFill>
                <a:highlight>
                  <a:srgbClr val="FFFF00"/>
                </a:highlight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1" i="0" baseline="0" dirty="0">
                <a:highlight>
                  <a:srgbClr val="FFFF00"/>
                </a:highlight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Researchers</a:t>
            </a:r>
            <a:r>
              <a:rPr lang="cs-CZ" sz="1800" b="0" i="0" baseline="0" dirty="0"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cs-CZ" sz="1800" b="0" i="0" baseline="0" dirty="0">
                <a:solidFill>
                  <a:schemeClr val="tx1"/>
                </a:solidFill>
              </a:rPr>
              <a:t>HR Excellence in Research Award </a:t>
            </a:r>
            <a:r>
              <a:rPr lang="cs-CZ" sz="1800" b="0" i="0" baseline="0" dirty="0" err="1">
                <a:solidFill>
                  <a:schemeClr val="tx1"/>
                </a:solidFill>
              </a:rPr>
              <a:t>is</a:t>
            </a:r>
            <a:r>
              <a:rPr lang="cs-CZ" sz="1800" b="0" i="0" baseline="0" dirty="0">
                <a:solidFill>
                  <a:schemeClr val="tx1"/>
                </a:solidFill>
              </a:rPr>
              <a:t> </a:t>
            </a:r>
            <a:r>
              <a:rPr lang="cs-CZ" sz="1800" b="0" i="0" baseline="0" dirty="0" err="1">
                <a:solidFill>
                  <a:schemeClr val="tx1"/>
                </a:solidFill>
              </a:rPr>
              <a:t>linked</a:t>
            </a:r>
            <a:r>
              <a:rPr lang="cs-CZ" sz="1800" b="0" i="0" baseline="0" dirty="0">
                <a:solidFill>
                  <a:schemeClr val="tx1"/>
                </a:solidFill>
              </a:rPr>
              <a:t> to</a:t>
            </a:r>
            <a:r>
              <a:rPr lang="cs-CZ" sz="1800" b="1" dirty="0"/>
              <a:t> the </a:t>
            </a:r>
            <a:r>
              <a:rPr lang="cs-CZ" sz="1800" b="1" dirty="0" err="1"/>
              <a:t>new</a:t>
            </a:r>
            <a:r>
              <a:rPr lang="cs-CZ" sz="1800" b="1" dirty="0"/>
              <a:t> </a:t>
            </a:r>
            <a:r>
              <a:rPr lang="cs-CZ" sz="1800" b="1" dirty="0" err="1">
                <a:hlinkClick r:id="rId16"/>
              </a:rPr>
              <a:t>European</a:t>
            </a:r>
            <a:r>
              <a:rPr lang="cs-CZ" sz="1800" b="1" dirty="0">
                <a:hlinkClick r:id="rId16"/>
              </a:rPr>
              <a:t> Competence Framework for Researchers</a:t>
            </a:r>
            <a:r>
              <a:rPr lang="cs-CZ" sz="1800" b="1" dirty="0"/>
              <a:t>. </a:t>
            </a:r>
            <a:r>
              <a:rPr lang="cs-CZ" sz="1800" b="1" dirty="0" err="1"/>
              <a:t>Check</a:t>
            </a:r>
            <a:r>
              <a:rPr lang="cs-CZ" sz="1800" b="1" dirty="0"/>
              <a:t> </a:t>
            </a:r>
            <a:r>
              <a:rPr lang="cs-CZ" sz="1800" b="1" dirty="0" err="1">
                <a:hlinkClick r:id="rId17"/>
              </a:rPr>
              <a:t>competencies</a:t>
            </a:r>
            <a:r>
              <a:rPr lang="cs-CZ" sz="1800" b="1" dirty="0"/>
              <a:t> </a:t>
            </a:r>
            <a:r>
              <a:rPr lang="cs-CZ" sz="1800" b="1" dirty="0" err="1"/>
              <a:t>crucial</a:t>
            </a:r>
            <a:r>
              <a:rPr lang="cs-CZ" sz="1800" b="1" dirty="0"/>
              <a:t> for </a:t>
            </a:r>
            <a:r>
              <a:rPr lang="cs-CZ" sz="1800" b="1" dirty="0" err="1"/>
              <a:t>your</a:t>
            </a:r>
            <a:r>
              <a:rPr lang="cs-CZ" sz="1800" b="1" dirty="0"/>
              <a:t> </a:t>
            </a:r>
            <a:r>
              <a:rPr lang="cs-CZ" sz="1800" b="1" dirty="0" err="1"/>
              <a:t>research</a:t>
            </a:r>
            <a:r>
              <a:rPr lang="cs-CZ" sz="1800" b="1" dirty="0"/>
              <a:t> </a:t>
            </a:r>
            <a:r>
              <a:rPr lang="cs-CZ" sz="1800" b="1" dirty="0" err="1"/>
              <a:t>career</a:t>
            </a:r>
            <a:r>
              <a:rPr lang="cs-CZ" sz="1800" b="1" dirty="0"/>
              <a:t>! </a:t>
            </a:r>
            <a:endParaRPr lang="en-GB" sz="1800" dirty="0"/>
          </a:p>
        </p:txBody>
      </p:sp>
      <p:sp>
        <p:nvSpPr>
          <p:cNvPr id="5" name="Arrow: Left 4">
            <a:extLst>
              <a:ext uri="{FF2B5EF4-FFF2-40B4-BE49-F238E27FC236}">
                <a16:creationId xmlns:a16="http://schemas.microsoft.com/office/drawing/2014/main" id="{A3EC3F71-2CD5-A295-31EA-DD8DEF57ADEA}"/>
              </a:ext>
            </a:extLst>
          </p:cNvPr>
          <p:cNvSpPr/>
          <p:nvPr/>
        </p:nvSpPr>
        <p:spPr bwMode="auto">
          <a:xfrm>
            <a:off x="10286613" y="5006933"/>
            <a:ext cx="877455" cy="212437"/>
          </a:xfrm>
          <a:prstGeom prst="lef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DB1A862-01AA-D5C6-CD53-166F12A13033}"/>
              </a:ext>
            </a:extLst>
          </p:cNvPr>
          <p:cNvSpPr/>
          <p:nvPr/>
        </p:nvSpPr>
        <p:spPr bwMode="auto">
          <a:xfrm>
            <a:off x="1124751" y="4982391"/>
            <a:ext cx="785527" cy="212437"/>
          </a:xfrm>
          <a:prstGeom prst="rightArrow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9" name="Zástupný symbol pro číslo snímku 2">
            <a:extLst>
              <a:ext uri="{FF2B5EF4-FFF2-40B4-BE49-F238E27FC236}">
                <a16:creationId xmlns:a16="http://schemas.microsoft.com/office/drawing/2014/main" id="{6620E92B-FD30-4D5C-E86B-E89B216E78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18840F-70CF-9B57-030F-FCCA862A106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974612" y="883737"/>
            <a:ext cx="1938156" cy="238030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4E5F5C0E-F0BB-D0FB-7482-F65281F93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3451" y="833767"/>
            <a:ext cx="1042180" cy="1267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445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F9CD3A6-614B-2BB9-DD21-805C58194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68074">
            <a:off x="3225060" y="1086997"/>
            <a:ext cx="6695321" cy="41389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447" y="384613"/>
            <a:ext cx="12409405" cy="357259"/>
          </a:xfrm>
        </p:spPr>
        <p:txBody>
          <a:bodyPr/>
          <a:lstStyle/>
          <a:p>
            <a:r>
              <a:rPr lang="cs-CZ" b="0" dirty="0" err="1"/>
              <a:t>Ready</a:t>
            </a:r>
            <a:r>
              <a:rPr lang="cs-CZ" b="0" dirty="0"/>
              <a:t> </a:t>
            </a:r>
            <a:r>
              <a:rPr lang="cs-CZ" b="0" dirty="0" err="1"/>
              <a:t>for</a:t>
            </a:r>
            <a:r>
              <a:rPr lang="cs-CZ" b="0" dirty="0"/>
              <a:t> Science? … </a:t>
            </a:r>
            <a:r>
              <a:rPr lang="cs-CZ" b="0" dirty="0" err="1"/>
              <a:t>for</a:t>
            </a:r>
            <a:r>
              <a:rPr lang="cs-CZ" b="0" dirty="0"/>
              <a:t> Research? … </a:t>
            </a:r>
            <a:r>
              <a:rPr lang="cs-CZ" b="0" dirty="0" err="1"/>
              <a:t>for</a:t>
            </a:r>
            <a:r>
              <a:rPr lang="cs-CZ" b="0" dirty="0"/>
              <a:t> PhD?</a:t>
            </a:r>
          </a:p>
        </p:txBody>
      </p:sp>
      <p:pic>
        <p:nvPicPr>
          <p:cNvPr id="2050" name="Picture 2" descr="Scientists find a few surprises in their study of love – Harvard Gazette">
            <a:extLst>
              <a:ext uri="{FF2B5EF4-FFF2-40B4-BE49-F238E27FC236}">
                <a16:creationId xmlns:a16="http://schemas.microsoft.com/office/drawing/2014/main" id="{6144CC82-01DB-82B8-BA33-4090EC5010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6" r="18336"/>
          <a:stretch/>
        </p:blipFill>
        <p:spPr bwMode="auto">
          <a:xfrm>
            <a:off x="219664" y="3066692"/>
            <a:ext cx="3209027" cy="283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ollow the leader Icon - Free PNG &amp; SVG 1264384 - Noun Project">
            <a:extLst>
              <a:ext uri="{FF2B5EF4-FFF2-40B4-BE49-F238E27FC236}">
                <a16:creationId xmlns:a16="http://schemas.microsoft.com/office/drawing/2014/main" id="{095DB603-6EB0-F7E4-9F1E-A8979F962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48599">
            <a:off x="9629303" y="143773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EE8C11C-BB68-C988-DDBD-EA332545A153}"/>
              </a:ext>
            </a:extLst>
          </p:cNvPr>
          <p:cNvSpPr txBox="1"/>
          <p:nvPr/>
        </p:nvSpPr>
        <p:spPr>
          <a:xfrm>
            <a:off x="664212" y="5901561"/>
            <a:ext cx="221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Love and </a:t>
            </a:r>
            <a:r>
              <a:rPr lang="cs-CZ" b="1" dirty="0" err="1">
                <a:solidFill>
                  <a:srgbClr val="FF0000"/>
                </a:solidFill>
              </a:rPr>
              <a:t>passion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741176-F873-5BE7-F597-E186977EA0CF}"/>
              </a:ext>
            </a:extLst>
          </p:cNvPr>
          <p:cNvSpPr txBox="1"/>
          <p:nvPr/>
        </p:nvSpPr>
        <p:spPr>
          <a:xfrm>
            <a:off x="4015285" y="5901561"/>
            <a:ext cx="46456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tx2"/>
                </a:solidFill>
              </a:rPr>
              <a:t>Determination</a:t>
            </a:r>
            <a:r>
              <a:rPr lang="cs-CZ" b="1" dirty="0">
                <a:solidFill>
                  <a:schemeClr val="tx2"/>
                </a:solidFill>
              </a:rPr>
              <a:t> </a:t>
            </a:r>
            <a:endParaRPr lang="en-GB" b="1" dirty="0">
              <a:solidFill>
                <a:schemeClr val="tx2"/>
              </a:solidFill>
            </a:endParaRPr>
          </a:p>
          <a:p>
            <a:pPr algn="ctr"/>
            <a:r>
              <a:rPr lang="en-GB" b="1" dirty="0">
                <a:solidFill>
                  <a:schemeClr val="tx2"/>
                </a:solidFill>
              </a:rPr>
              <a:t>&amp; Career planning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39E4857-FBC6-FE17-65A5-CFBE19C14414}"/>
              </a:ext>
            </a:extLst>
          </p:cNvPr>
          <p:cNvSpPr txBox="1"/>
          <p:nvPr/>
        </p:nvSpPr>
        <p:spPr>
          <a:xfrm>
            <a:off x="9509585" y="6091344"/>
            <a:ext cx="235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 err="1">
                <a:solidFill>
                  <a:srgbClr val="00AF3F"/>
                </a:solidFill>
              </a:rPr>
              <a:t>Responsibilit</a:t>
            </a:r>
            <a:r>
              <a:rPr lang="cs-CZ" b="1" dirty="0">
                <a:solidFill>
                  <a:srgbClr val="00AF3F"/>
                </a:solidFill>
              </a:rPr>
              <a:t>y</a:t>
            </a:r>
            <a:endParaRPr lang="cs-CZ" dirty="0">
              <a:solidFill>
                <a:srgbClr val="00AF3F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22ECF01-AF4E-EC31-7B83-AA5B0BCF4882}"/>
              </a:ext>
            </a:extLst>
          </p:cNvPr>
          <p:cNvCxnSpPr/>
          <p:nvPr/>
        </p:nvCxnSpPr>
        <p:spPr bwMode="auto">
          <a:xfrm>
            <a:off x="102558" y="5808773"/>
            <a:ext cx="11862605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6" name="Picture 8" descr="Graduate Cap Icon #94559 - Free Icons Library">
            <a:extLst>
              <a:ext uri="{FF2B5EF4-FFF2-40B4-BE49-F238E27FC236}">
                <a16:creationId xmlns:a16="http://schemas.microsoft.com/office/drawing/2014/main" id="{4D308F19-30C1-BFE4-C2DD-C0AABC613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9889">
            <a:off x="10391969" y="1535386"/>
            <a:ext cx="648010" cy="648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11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77AF402-DEF5-E661-6000-D9993E03E0B0}"/>
              </a:ext>
            </a:extLst>
          </p:cNvPr>
          <p:cNvSpPr/>
          <p:nvPr/>
        </p:nvSpPr>
        <p:spPr bwMode="auto">
          <a:xfrm rot="11213801">
            <a:off x="8628775" y="1514016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8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</a:p>
          <a:p>
            <a:endParaRPr lang="cs-CZ" sz="3200" b="1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171EE76-1056-CB96-F0A1-3B3F0E38BE92}"/>
              </a:ext>
            </a:extLst>
          </p:cNvPr>
          <p:cNvSpPr/>
          <p:nvPr/>
        </p:nvSpPr>
        <p:spPr bwMode="auto">
          <a:xfrm rot="6294822">
            <a:off x="6405410" y="2737018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97666E3-DC7B-FC10-A33B-B1C41E606F3C}"/>
              </a:ext>
            </a:extLst>
          </p:cNvPr>
          <p:cNvSpPr/>
          <p:nvPr/>
        </p:nvSpPr>
        <p:spPr bwMode="auto">
          <a:xfrm rot="2779307">
            <a:off x="7664414" y="3793609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7B6C3457-ED29-65C5-5BA4-54AD4FB2F954}"/>
              </a:ext>
            </a:extLst>
          </p:cNvPr>
          <p:cNvSpPr/>
          <p:nvPr/>
        </p:nvSpPr>
        <p:spPr bwMode="auto">
          <a:xfrm rot="21363141">
            <a:off x="9148157" y="3448552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177AF402-DEF5-E661-6000-D9993E03E0B0}"/>
              </a:ext>
            </a:extLst>
          </p:cNvPr>
          <p:cNvSpPr/>
          <p:nvPr/>
        </p:nvSpPr>
        <p:spPr bwMode="auto">
          <a:xfrm rot="11213801">
            <a:off x="8628775" y="1514016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C2DEB9B0-2F84-2208-10E7-1B1A5C4CB68C}"/>
              </a:ext>
            </a:extLst>
          </p:cNvPr>
          <p:cNvSpPr/>
          <p:nvPr/>
        </p:nvSpPr>
        <p:spPr bwMode="auto">
          <a:xfrm rot="11107085">
            <a:off x="9972864" y="2536603"/>
            <a:ext cx="3117704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12C06209-85E5-E922-75BA-A691BC537A6E}"/>
              </a:ext>
            </a:extLst>
          </p:cNvPr>
          <p:cNvSpPr/>
          <p:nvPr/>
        </p:nvSpPr>
        <p:spPr bwMode="auto">
          <a:xfrm rot="2605760">
            <a:off x="7558957" y="2895069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9920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sosceles Triangle 10">
            <a:extLst>
              <a:ext uri="{FF2B5EF4-FFF2-40B4-BE49-F238E27FC236}">
                <a16:creationId xmlns:a16="http://schemas.microsoft.com/office/drawing/2014/main" id="{D171EE76-1056-CB96-F0A1-3B3F0E38BE92}"/>
              </a:ext>
            </a:extLst>
          </p:cNvPr>
          <p:cNvSpPr/>
          <p:nvPr/>
        </p:nvSpPr>
        <p:spPr bwMode="auto">
          <a:xfrm rot="6294822">
            <a:off x="6405410" y="2737018"/>
            <a:ext cx="3245411" cy="3314651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97666E3-DC7B-FC10-A33B-B1C41E606F3C}"/>
              </a:ext>
            </a:extLst>
          </p:cNvPr>
          <p:cNvSpPr/>
          <p:nvPr/>
        </p:nvSpPr>
        <p:spPr bwMode="auto">
          <a:xfrm rot="2779307">
            <a:off x="7518448" y="3823596"/>
            <a:ext cx="3057495" cy="3163777"/>
          </a:xfrm>
          <a:prstGeom prst="triangle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8985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23185"/>
            <a:ext cx="10753200" cy="451576"/>
          </a:xfrm>
        </p:spPr>
        <p:txBody>
          <a:bodyPr/>
          <a:lstStyle/>
          <a:p>
            <a:r>
              <a:rPr lang="cs-CZ" dirty="0" err="1"/>
              <a:t>Improving</a:t>
            </a:r>
            <a:r>
              <a:rPr lang="cs-CZ" dirty="0"/>
              <a:t> </a:t>
            </a:r>
            <a:r>
              <a:rPr lang="cs-CZ" dirty="0" err="1"/>
              <a:t>quality</a:t>
            </a:r>
            <a:r>
              <a:rPr lang="cs-CZ" dirty="0"/>
              <a:t> of PhD </a:t>
            </a:r>
            <a:r>
              <a:rPr lang="cs-CZ" dirty="0" err="1"/>
              <a:t>training</a:t>
            </a:r>
            <a:r>
              <a:rPr lang="cs-CZ" dirty="0"/>
              <a:t> </a:t>
            </a:r>
            <a:r>
              <a:rPr lang="cs-CZ" dirty="0" err="1"/>
              <a:t>at</a:t>
            </a:r>
            <a:r>
              <a:rPr lang="cs-CZ" dirty="0"/>
              <a:t> MUNI and </a:t>
            </a:r>
            <a:r>
              <a:rPr lang="cs-CZ" dirty="0" err="1"/>
              <a:t>aligning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</a:t>
            </a:r>
            <a:r>
              <a:rPr lang="cs-CZ" dirty="0" err="1"/>
              <a:t>international</a:t>
            </a:r>
            <a:r>
              <a:rPr lang="cs-CZ" dirty="0"/>
              <a:t> </a:t>
            </a:r>
            <a:r>
              <a:rPr lang="cs-CZ" dirty="0" err="1"/>
              <a:t>standards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E9561-025F-7D2F-C3A6-4753EC93C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</a:t>
            </a:r>
            <a:r>
              <a:rPr lang="cs-CZ" sz="3200" dirty="0"/>
              <a:t> </a:t>
            </a:r>
            <a:endParaRPr lang="cs-CZ" sz="3200" b="1" dirty="0"/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  <a:p>
            <a:pPr lvl="1"/>
            <a:endParaRPr lang="en-GB" sz="1600" dirty="0"/>
          </a:p>
          <a:p>
            <a:r>
              <a:rPr lang="cs-CZ" b="1" dirty="0"/>
              <a:t>International (</a:t>
            </a:r>
            <a:r>
              <a:rPr lang="cs-CZ" b="1" dirty="0" err="1"/>
              <a:t>global</a:t>
            </a:r>
            <a:r>
              <a:rPr lang="cs-CZ" b="1" dirty="0"/>
              <a:t>) network </a:t>
            </a:r>
            <a:r>
              <a:rPr lang="en-GB" b="1" dirty="0"/>
              <a:t>&amp; </a:t>
            </a:r>
            <a:r>
              <a:rPr lang="cs-CZ" b="1" dirty="0"/>
              <a:t>mobility</a:t>
            </a:r>
          </a:p>
          <a:p>
            <a:endParaRPr lang="cs-CZ" dirty="0"/>
          </a:p>
          <a:p>
            <a:pPr lvl="1"/>
            <a:endParaRPr lang="cs-CZ" sz="1600" dirty="0"/>
          </a:p>
        </p:txBody>
      </p:sp>
      <p:pic>
        <p:nvPicPr>
          <p:cNvPr id="3076" name="Picture 4" descr="MixITiN – MixoHUB @mixotroph.org">
            <a:extLst>
              <a:ext uri="{FF2B5EF4-FFF2-40B4-BE49-F238E27FC236}">
                <a16:creationId xmlns:a16="http://schemas.microsoft.com/office/drawing/2014/main" id="{3005EE2F-93F9-5B0A-05AD-A4B5BEBCD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352" y="1465249"/>
            <a:ext cx="5380187" cy="530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72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FB239-AA13-7389-C1FD-BD3B37DD9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dirty="0"/>
              <a:t>MMD </a:t>
            </a:r>
            <a:r>
              <a:rPr lang="cs-CZ" dirty="0" err="1"/>
              <a:t>help</a:t>
            </a:r>
            <a:r>
              <a:rPr lang="en-GB" dirty="0"/>
              <a:t>s</a:t>
            </a:r>
            <a:endParaRPr lang="cs-CZ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F2658-EC88-6F5A-B217-80028D2713EA}"/>
              </a:ext>
            </a:extLst>
          </p:cNvPr>
          <p:cNvSpPr txBox="1"/>
          <p:nvPr/>
        </p:nvSpPr>
        <p:spPr>
          <a:xfrm>
            <a:off x="6709752" y="2148421"/>
            <a:ext cx="4340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err="1">
                <a:solidFill>
                  <a:schemeClr val="tx2"/>
                </a:solidFill>
              </a:rPr>
              <a:t>Elements</a:t>
            </a:r>
            <a:r>
              <a:rPr lang="cs-CZ" dirty="0">
                <a:solidFill>
                  <a:schemeClr val="tx2"/>
                </a:solidFill>
              </a:rPr>
              <a:t> and </a:t>
            </a:r>
            <a:r>
              <a:rPr lang="cs-CZ" dirty="0" err="1">
                <a:solidFill>
                  <a:schemeClr val="tx2"/>
                </a:solidFill>
              </a:rPr>
              <a:t>criteria</a:t>
            </a:r>
            <a:endParaRPr lang="cs-CZ" dirty="0">
              <a:solidFill>
                <a:schemeClr val="tx2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B7B42BC-85BA-2F3E-5F82-56D47A5F25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625" y="1898407"/>
            <a:ext cx="6977332" cy="4351338"/>
          </a:xfrm>
        </p:spPr>
        <p:txBody>
          <a:bodyPr>
            <a:normAutofit/>
          </a:bodyPr>
          <a:lstStyle/>
          <a:p>
            <a:r>
              <a:rPr lang="cs-CZ" sz="3200" b="1" dirty="0"/>
              <a:t>Science 1st! </a:t>
            </a:r>
            <a:endParaRPr lang="en-GB" sz="3200" b="1" dirty="0"/>
          </a:p>
          <a:p>
            <a:endParaRPr lang="cs-CZ" sz="3200" b="1" dirty="0"/>
          </a:p>
          <a:p>
            <a:r>
              <a:rPr lang="cs-CZ" sz="3200" b="1" dirty="0" err="1"/>
              <a:t>Preparation</a:t>
            </a:r>
            <a:r>
              <a:rPr lang="cs-CZ" sz="3200" b="1" dirty="0"/>
              <a:t> </a:t>
            </a:r>
            <a:r>
              <a:rPr lang="cs-CZ" sz="3200" b="1" dirty="0" err="1"/>
              <a:t>for</a:t>
            </a:r>
            <a:r>
              <a:rPr lang="cs-CZ" sz="3200" b="1" dirty="0"/>
              <a:t> </a:t>
            </a:r>
            <a:r>
              <a:rPr lang="cs-CZ" sz="3200" b="1" dirty="0" err="1"/>
              <a:t>following</a:t>
            </a:r>
            <a:r>
              <a:rPr lang="cs-CZ" sz="3200" b="1" dirty="0"/>
              <a:t> </a:t>
            </a:r>
            <a:r>
              <a:rPr lang="cs-CZ" sz="3200" b="1" dirty="0" err="1"/>
              <a:t>career</a:t>
            </a:r>
            <a:endParaRPr lang="cs-CZ" sz="3200" b="1" dirty="0"/>
          </a:p>
          <a:p>
            <a:pPr lvl="1"/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Independence</a:t>
            </a:r>
            <a:r>
              <a:rPr lang="cs-CZ" sz="1600" dirty="0"/>
              <a:t> </a:t>
            </a:r>
            <a:r>
              <a:rPr lang="en-GB" sz="1600" dirty="0"/>
              <a:t>and responsibility building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Duration</a:t>
            </a:r>
            <a:r>
              <a:rPr lang="cs-CZ" sz="1600" dirty="0"/>
              <a:t> (3-4 </a:t>
            </a:r>
            <a:r>
              <a:rPr lang="cs-CZ" sz="1600" dirty="0" err="1"/>
              <a:t>years</a:t>
            </a:r>
            <a:r>
              <a:rPr lang="cs-CZ" sz="1600" dirty="0"/>
              <a:t>) </a:t>
            </a:r>
            <a:r>
              <a:rPr lang="cs-CZ" sz="1600" dirty="0" err="1"/>
              <a:t>corresponding</a:t>
            </a:r>
            <a:r>
              <a:rPr lang="cs-CZ" sz="1600" dirty="0"/>
              <a:t> to </a:t>
            </a:r>
            <a:r>
              <a:rPr lang="cs-CZ" sz="1600" dirty="0" err="1"/>
              <a:t>career</a:t>
            </a:r>
            <a:r>
              <a:rPr lang="cs-CZ" sz="1600" dirty="0"/>
              <a:t> </a:t>
            </a:r>
            <a:r>
              <a:rPr lang="cs-CZ" sz="1600" dirty="0" err="1"/>
              <a:t>planning</a:t>
            </a: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cs-CZ" sz="1600" dirty="0" err="1"/>
              <a:t>Interdisciplinary</a:t>
            </a:r>
            <a:r>
              <a:rPr lang="cs-CZ" sz="1600" dirty="0"/>
              <a:t> </a:t>
            </a:r>
            <a:r>
              <a:rPr lang="en-GB" sz="1600" dirty="0"/>
              <a:t>&amp; </a:t>
            </a:r>
            <a:r>
              <a:rPr lang="en-GB" sz="1600" dirty="0" err="1"/>
              <a:t>Intersectorial</a:t>
            </a:r>
            <a:r>
              <a:rPr lang="en-GB" sz="1600" dirty="0"/>
              <a:t> experiences</a:t>
            </a:r>
            <a:endParaRPr lang="cs-CZ" sz="1600" dirty="0"/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Transferable and soft skills</a:t>
            </a:r>
            <a:r>
              <a:rPr lang="cs-CZ" sz="1600" dirty="0"/>
              <a:t> </a:t>
            </a:r>
          </a:p>
          <a:p>
            <a:pPr lvl="1"/>
            <a:endParaRPr lang="cs-CZ" sz="1600" dirty="0"/>
          </a:p>
          <a:p>
            <a:pPr lvl="1"/>
            <a:endParaRPr lang="en-GB" sz="1600" dirty="0"/>
          </a:p>
          <a:p>
            <a:r>
              <a:rPr lang="cs-CZ" b="1" dirty="0"/>
              <a:t>International (</a:t>
            </a:r>
            <a:r>
              <a:rPr lang="cs-CZ" b="1" dirty="0" err="1"/>
              <a:t>global</a:t>
            </a:r>
            <a:r>
              <a:rPr lang="cs-CZ" b="1" dirty="0"/>
              <a:t>) network </a:t>
            </a:r>
            <a:r>
              <a:rPr lang="en-GB" b="1" dirty="0"/>
              <a:t>&amp; </a:t>
            </a:r>
            <a:r>
              <a:rPr lang="cs-CZ" b="1" dirty="0"/>
              <a:t>mobility</a:t>
            </a:r>
          </a:p>
          <a:p>
            <a:endParaRPr lang="cs-CZ" dirty="0"/>
          </a:p>
          <a:p>
            <a:pPr lvl="1"/>
            <a:endParaRPr lang="cs-CZ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3BEB2B-D296-A62C-0D3C-E5ED122F7803}"/>
              </a:ext>
            </a:extLst>
          </p:cNvPr>
          <p:cNvSpPr txBox="1"/>
          <p:nvPr/>
        </p:nvSpPr>
        <p:spPr>
          <a:xfrm>
            <a:off x="6136108" y="3519361"/>
            <a:ext cx="6032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3"/>
                </a:solidFill>
              </a:rPr>
              <a:t>Be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en-GB" dirty="0">
                <a:solidFill>
                  <a:schemeClr val="accent3"/>
                </a:solidFill>
              </a:rPr>
              <a:t>pro</a:t>
            </a:r>
            <a:r>
              <a:rPr lang="cs-CZ" dirty="0">
                <a:solidFill>
                  <a:schemeClr val="accent3"/>
                </a:solidFill>
              </a:rPr>
              <a:t>-</a:t>
            </a:r>
            <a:r>
              <a:rPr lang="cs-CZ" dirty="0" err="1">
                <a:solidFill>
                  <a:schemeClr val="accent3"/>
                </a:solidFill>
              </a:rPr>
              <a:t>active</a:t>
            </a:r>
            <a:r>
              <a:rPr lang="cs-CZ" dirty="0">
                <a:solidFill>
                  <a:schemeClr val="accent3"/>
                </a:solidFill>
              </a:rPr>
              <a:t> </a:t>
            </a:r>
            <a:r>
              <a:rPr lang="cs-CZ" sz="1600" dirty="0">
                <a:solidFill>
                  <a:schemeClr val="accent3"/>
                </a:solidFill>
              </a:rPr>
              <a:t>(student </a:t>
            </a:r>
            <a:r>
              <a:rPr lang="en-GB" sz="1600" dirty="0">
                <a:solidFill>
                  <a:schemeClr val="accent3"/>
                </a:solidFill>
              </a:rPr>
              <a:t>&lt;&gt; supervisor &lt;&gt; Doctoral Board</a:t>
            </a:r>
            <a:r>
              <a:rPr lang="cs-CZ" sz="1600" dirty="0">
                <a:solidFill>
                  <a:schemeClr val="accent3"/>
                </a:solidFill>
              </a:rPr>
              <a:t>)</a:t>
            </a:r>
            <a:endParaRPr lang="cs-CZ" dirty="0">
              <a:solidFill>
                <a:schemeClr val="accent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888BECF-8284-366B-C713-44AF60810DB2}"/>
              </a:ext>
            </a:extLst>
          </p:cNvPr>
          <p:cNvSpPr txBox="1"/>
          <p:nvPr/>
        </p:nvSpPr>
        <p:spPr>
          <a:xfrm>
            <a:off x="6153875" y="4374251"/>
            <a:ext cx="2656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1"/>
                </a:solidFill>
              </a:rPr>
              <a:t>Learn</a:t>
            </a:r>
            <a:r>
              <a:rPr lang="cs-CZ" dirty="0">
                <a:solidFill>
                  <a:schemeClr val="accent1"/>
                </a:solidFill>
              </a:rPr>
              <a:t> more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4C76AE8-9881-F2F6-2750-6C9FBA0F8D83}"/>
              </a:ext>
            </a:extLst>
          </p:cNvPr>
          <p:cNvSpPr txBox="1"/>
          <p:nvPr/>
        </p:nvSpPr>
        <p:spPr>
          <a:xfrm>
            <a:off x="8133263" y="4143419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accent1"/>
                </a:solidFill>
              </a:rPr>
              <a:t>Seminars</a:t>
            </a:r>
            <a:r>
              <a:rPr lang="cs-CZ" sz="1800" dirty="0">
                <a:solidFill>
                  <a:schemeClr val="accent1"/>
                </a:solidFill>
              </a:rPr>
              <a:t> – MMD </a:t>
            </a:r>
            <a:r>
              <a:rPr lang="en-GB" sz="1800" dirty="0">
                <a:solidFill>
                  <a:schemeClr val="accent1"/>
                </a:solidFill>
              </a:rPr>
              <a:t>&amp; b</a:t>
            </a:r>
            <a:r>
              <a:rPr lang="cs-CZ" sz="1800" dirty="0" err="1">
                <a:solidFill>
                  <a:schemeClr val="accent1"/>
                </a:solidFill>
              </a:rPr>
              <a:t>eyond</a:t>
            </a:r>
            <a:endParaRPr lang="cs-CZ" sz="1800" dirty="0">
              <a:solidFill>
                <a:schemeClr val="accent1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34F9859-C13F-7E9E-D547-39D49E128DD3}"/>
              </a:ext>
            </a:extLst>
          </p:cNvPr>
          <p:cNvSpPr txBox="1"/>
          <p:nvPr/>
        </p:nvSpPr>
        <p:spPr>
          <a:xfrm>
            <a:off x="8133263" y="4473652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Summer schools</a:t>
            </a:r>
            <a:endParaRPr lang="cs-CZ" sz="1800" dirty="0">
              <a:solidFill>
                <a:schemeClr val="accent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F84C883-E540-0C36-6F76-38A12F0B7483}"/>
              </a:ext>
            </a:extLst>
          </p:cNvPr>
          <p:cNvSpPr txBox="1"/>
          <p:nvPr/>
        </p:nvSpPr>
        <p:spPr>
          <a:xfrm>
            <a:off x="8133263" y="4802710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>
                <a:solidFill>
                  <a:schemeClr val="accent1"/>
                </a:solidFill>
              </a:rPr>
              <a:t>Secondments in </a:t>
            </a:r>
            <a:r>
              <a:rPr lang="en-GB" sz="1800" dirty="0" err="1">
                <a:solidFill>
                  <a:schemeClr val="accent1"/>
                </a:solidFill>
              </a:rPr>
              <a:t>industr</a:t>
            </a:r>
            <a:r>
              <a:rPr lang="cs-CZ" sz="1800" dirty="0">
                <a:solidFill>
                  <a:schemeClr val="accent1"/>
                </a:solidFill>
              </a:rPr>
              <a:t>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5D5D5ED-0D22-1286-8D61-4087C2D4CF06}"/>
              </a:ext>
            </a:extLst>
          </p:cNvPr>
          <p:cNvSpPr txBox="1"/>
          <p:nvPr/>
        </p:nvSpPr>
        <p:spPr>
          <a:xfrm>
            <a:off x="8133263" y="5137317"/>
            <a:ext cx="3244652" cy="373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 err="1">
                <a:solidFill>
                  <a:schemeClr val="accent1"/>
                </a:solidFill>
              </a:rPr>
              <a:t>Communication</a:t>
            </a:r>
            <a:r>
              <a:rPr lang="cs-CZ" sz="1800" dirty="0">
                <a:solidFill>
                  <a:schemeClr val="accent1"/>
                </a:solidFill>
              </a:rPr>
              <a:t>, leadership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9E481D-D643-DC2B-8C9D-8EA131158FB9}"/>
              </a:ext>
            </a:extLst>
          </p:cNvPr>
          <p:cNvSpPr txBox="1"/>
          <p:nvPr/>
        </p:nvSpPr>
        <p:spPr>
          <a:xfrm>
            <a:off x="7487727" y="5717508"/>
            <a:ext cx="26569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accent6"/>
                </a:solidFill>
              </a:rPr>
              <a:t>Doctor</a:t>
            </a:r>
            <a:r>
              <a:rPr lang="cs-CZ" dirty="0">
                <a:solidFill>
                  <a:schemeClr val="accent6"/>
                </a:solidFill>
              </a:rPr>
              <a:t> </a:t>
            </a:r>
            <a:br>
              <a:rPr lang="cs-CZ" dirty="0">
                <a:solidFill>
                  <a:schemeClr val="accent6"/>
                </a:solidFill>
              </a:rPr>
            </a:br>
            <a:r>
              <a:rPr lang="cs-CZ" dirty="0" err="1">
                <a:solidFill>
                  <a:schemeClr val="accent6"/>
                </a:solidFill>
              </a:rPr>
              <a:t>Europaeus</a:t>
            </a:r>
            <a:endParaRPr lang="cs-CZ" dirty="0">
              <a:solidFill>
                <a:schemeClr val="accent6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2EABB10-DC96-571B-16EB-EDDC3FC50E88}"/>
              </a:ext>
            </a:extLst>
          </p:cNvPr>
          <p:cNvSpPr txBox="1"/>
          <p:nvPr/>
        </p:nvSpPr>
        <p:spPr>
          <a:xfrm>
            <a:off x="9290827" y="5792451"/>
            <a:ext cx="2364880" cy="36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6"/>
                </a:solidFill>
              </a:rPr>
              <a:t>3 </a:t>
            </a:r>
            <a:r>
              <a:rPr lang="cs-CZ" sz="1800" dirty="0" err="1">
                <a:solidFill>
                  <a:schemeClr val="accent6"/>
                </a:solidFill>
              </a:rPr>
              <a:t>months</a:t>
            </a:r>
            <a:r>
              <a:rPr lang="cs-CZ" sz="1800" dirty="0">
                <a:solidFill>
                  <a:schemeClr val="accent6"/>
                </a:solidFill>
              </a:rPr>
              <a:t> </a:t>
            </a:r>
            <a:r>
              <a:rPr lang="cs-CZ" sz="1800" dirty="0" err="1">
                <a:solidFill>
                  <a:schemeClr val="accent6"/>
                </a:solidFill>
              </a:rPr>
              <a:t>abroad</a:t>
            </a:r>
            <a:endParaRPr lang="cs-CZ" sz="1800" dirty="0">
              <a:solidFill>
                <a:schemeClr val="accent6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7CDAB24-96D2-E703-8FAF-49A29A5F4ACA}"/>
              </a:ext>
            </a:extLst>
          </p:cNvPr>
          <p:cNvSpPr txBox="1"/>
          <p:nvPr/>
        </p:nvSpPr>
        <p:spPr>
          <a:xfrm>
            <a:off x="9290827" y="6181825"/>
            <a:ext cx="2364880" cy="3666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solidFill>
                  <a:schemeClr val="accent6"/>
                </a:solidFill>
              </a:rPr>
              <a:t>International </a:t>
            </a:r>
            <a:r>
              <a:rPr lang="cs-CZ" sz="1800" dirty="0" err="1">
                <a:solidFill>
                  <a:schemeClr val="accent6"/>
                </a:solidFill>
              </a:rPr>
              <a:t>defence</a:t>
            </a:r>
            <a:endParaRPr lang="cs-CZ" sz="1800" dirty="0">
              <a:solidFill>
                <a:schemeClr val="accent6"/>
              </a:solidFill>
            </a:endParaRPr>
          </a:p>
        </p:txBody>
      </p:sp>
      <p:sp>
        <p:nvSpPr>
          <p:cNvPr id="3" name="Right Brace 2">
            <a:extLst>
              <a:ext uri="{FF2B5EF4-FFF2-40B4-BE49-F238E27FC236}">
                <a16:creationId xmlns:a16="http://schemas.microsoft.com/office/drawing/2014/main" id="{D0137700-6D40-2555-49D6-C55948DBADFC}"/>
              </a:ext>
            </a:extLst>
          </p:cNvPr>
          <p:cNvSpPr/>
          <p:nvPr/>
        </p:nvSpPr>
        <p:spPr bwMode="auto">
          <a:xfrm>
            <a:off x="5694745" y="3554086"/>
            <a:ext cx="257784" cy="705398"/>
          </a:xfrm>
          <a:prstGeom prst="rightBrace">
            <a:avLst/>
          </a:pr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AEDDD1-0CD8-C049-6C94-63CAAF8890B6}"/>
              </a:ext>
            </a:extLst>
          </p:cNvPr>
          <p:cNvSpPr/>
          <p:nvPr/>
        </p:nvSpPr>
        <p:spPr bwMode="auto">
          <a:xfrm>
            <a:off x="6032743" y="3519361"/>
            <a:ext cx="6032741" cy="514390"/>
          </a:xfrm>
          <a:prstGeom prst="roundRect">
            <a:avLst/>
          </a:prstGeom>
          <a:noFill/>
          <a:ln w="9525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940A943-5349-384A-EF82-E8DAABDD7AA4}"/>
              </a:ext>
            </a:extLst>
          </p:cNvPr>
          <p:cNvSpPr/>
          <p:nvPr/>
        </p:nvSpPr>
        <p:spPr bwMode="auto">
          <a:xfrm>
            <a:off x="5694745" y="4463500"/>
            <a:ext cx="257784" cy="705398"/>
          </a:xfrm>
          <a:prstGeom prst="rightBrac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9E8DB1E-9E60-AF58-8501-86ACB9E90509}"/>
              </a:ext>
            </a:extLst>
          </p:cNvPr>
          <p:cNvSpPr/>
          <p:nvPr/>
        </p:nvSpPr>
        <p:spPr bwMode="auto">
          <a:xfrm>
            <a:off x="6032743" y="4131843"/>
            <a:ext cx="6032741" cy="1399221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D8D5F0F-7546-A570-EE69-040CC909E84A}"/>
              </a:ext>
            </a:extLst>
          </p:cNvPr>
          <p:cNvSpPr/>
          <p:nvPr/>
        </p:nvSpPr>
        <p:spPr bwMode="auto">
          <a:xfrm>
            <a:off x="7366956" y="5712580"/>
            <a:ext cx="4698528" cy="929422"/>
          </a:xfrm>
          <a:prstGeom prst="round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accent1"/>
              </a:solidFill>
              <a:effectLst/>
              <a:latin typeface="Tahoma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2E7BDAD-AC61-23C6-6A5B-A94D44A916EB}"/>
              </a:ext>
            </a:extLst>
          </p:cNvPr>
          <p:cNvCxnSpPr/>
          <p:nvPr/>
        </p:nvCxnSpPr>
        <p:spPr bwMode="auto">
          <a:xfrm>
            <a:off x="5952529" y="2705610"/>
            <a:ext cx="5849846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985D3A0-E504-C803-4D99-6D36CF15916D}"/>
              </a:ext>
            </a:extLst>
          </p:cNvPr>
          <p:cNvSpPr txBox="1"/>
          <p:nvPr/>
        </p:nvSpPr>
        <p:spPr>
          <a:xfrm>
            <a:off x="8938628" y="1528517"/>
            <a:ext cx="304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>
                <a:solidFill>
                  <a:srgbClr val="0070C0"/>
                </a:solidFill>
              </a:rPr>
              <a:t>E</a:t>
            </a:r>
            <a:r>
              <a:rPr lang="en-GB" sz="1200" dirty="0" err="1">
                <a:solidFill>
                  <a:srgbClr val="0070C0"/>
                </a:solidFill>
              </a:rPr>
              <a:t>st</a:t>
            </a:r>
            <a:r>
              <a:rPr lang="cs-CZ" sz="1200" dirty="0" err="1">
                <a:solidFill>
                  <a:srgbClr val="0070C0"/>
                </a:solidFill>
              </a:rPr>
              <a:t>ablished</a:t>
            </a:r>
            <a:r>
              <a:rPr lang="en-GB" sz="1200" dirty="0">
                <a:solidFill>
                  <a:srgbClr val="0070C0"/>
                </a:solidFill>
              </a:rPr>
              <a:t> </a:t>
            </a:r>
            <a:r>
              <a:rPr lang="cs-CZ" sz="1200" dirty="0">
                <a:solidFill>
                  <a:srgbClr val="0070C0"/>
                </a:solidFill>
              </a:rPr>
              <a:t>2022 to </a:t>
            </a:r>
            <a:r>
              <a:rPr lang="cs-CZ" sz="1200" dirty="0" err="1">
                <a:solidFill>
                  <a:srgbClr val="0070C0"/>
                </a:solidFill>
              </a:rPr>
              <a:t>commemorate</a:t>
            </a:r>
            <a:r>
              <a:rPr lang="cs-CZ" sz="1200" dirty="0">
                <a:solidFill>
                  <a:srgbClr val="0070C0"/>
                </a:solidFill>
              </a:rPr>
              <a:t> </a:t>
            </a:r>
            <a:br>
              <a:rPr lang="cs-CZ" sz="1200" dirty="0">
                <a:solidFill>
                  <a:srgbClr val="0070C0"/>
                </a:solidFill>
              </a:rPr>
            </a:br>
            <a:r>
              <a:rPr lang="cs-CZ" sz="1200" dirty="0">
                <a:solidFill>
                  <a:srgbClr val="0070C0"/>
                </a:solidFill>
              </a:rPr>
              <a:t>200th </a:t>
            </a:r>
            <a:r>
              <a:rPr lang="cs-CZ" sz="1200" dirty="0" err="1">
                <a:solidFill>
                  <a:srgbClr val="0070C0"/>
                </a:solidFill>
              </a:rPr>
              <a:t>birthday</a:t>
            </a:r>
            <a:r>
              <a:rPr lang="cs-CZ" sz="1200" dirty="0">
                <a:solidFill>
                  <a:srgbClr val="0070C0"/>
                </a:solidFill>
              </a:rPr>
              <a:t> of GJM</a:t>
            </a:r>
          </a:p>
        </p:txBody>
      </p:sp>
      <p:pic>
        <p:nvPicPr>
          <p:cNvPr id="2050" name="Picture 2" descr="No description">
            <a:extLst>
              <a:ext uri="{FF2B5EF4-FFF2-40B4-BE49-F238E27FC236}">
                <a16:creationId xmlns:a16="http://schemas.microsoft.com/office/drawing/2014/main" id="{E09CCE67-3063-D702-11F5-33BB2925C4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743" y="146597"/>
            <a:ext cx="2671646" cy="1988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17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cký objekt 18" descr="Smlouva obrys">
            <a:extLst>
              <a:ext uri="{FF2B5EF4-FFF2-40B4-BE49-F238E27FC236}">
                <a16:creationId xmlns:a16="http://schemas.microsoft.com/office/drawing/2014/main" id="{3158C0E8-B249-1E9D-F044-85BD47DB1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51582" y="2191352"/>
            <a:ext cx="792291" cy="792291"/>
          </a:xfrm>
          <a:prstGeom prst="rect">
            <a:avLst/>
          </a:prstGeom>
        </p:spPr>
      </p:pic>
      <p:grpSp>
        <p:nvGrpSpPr>
          <p:cNvPr id="16" name="Skupina 43">
            <a:extLst>
              <a:ext uri="{FF2B5EF4-FFF2-40B4-BE49-F238E27FC236}">
                <a16:creationId xmlns:a16="http://schemas.microsoft.com/office/drawing/2014/main" id="{5459980E-8C3A-FC2A-B73F-4C4F417812E4}"/>
              </a:ext>
            </a:extLst>
          </p:cNvPr>
          <p:cNvGrpSpPr/>
          <p:nvPr/>
        </p:nvGrpSpPr>
        <p:grpSpPr>
          <a:xfrm>
            <a:off x="408193" y="3271104"/>
            <a:ext cx="3244718" cy="1373751"/>
            <a:chOff x="1668" y="0"/>
            <a:chExt cx="3413811" cy="1263425"/>
          </a:xfrm>
          <a:solidFill>
            <a:srgbClr val="0000DC"/>
          </a:solidFill>
        </p:grpSpPr>
        <p:sp>
          <p:nvSpPr>
            <p:cNvPr id="17" name="Šipka: dvojitá 44">
              <a:extLst>
                <a:ext uri="{FF2B5EF4-FFF2-40B4-BE49-F238E27FC236}">
                  <a16:creationId xmlns:a16="http://schemas.microsoft.com/office/drawing/2014/main" id="{D95CA0EB-8B50-A50D-9734-72B5260158D3}"/>
                </a:ext>
              </a:extLst>
            </p:cNvPr>
            <p:cNvSpPr/>
            <p:nvPr/>
          </p:nvSpPr>
          <p:spPr>
            <a:xfrm>
              <a:off x="1668" y="0"/>
              <a:ext cx="3413811" cy="1263425"/>
            </a:xfrm>
            <a:prstGeom prst="chevron">
              <a:avLst/>
            </a:prstGeom>
            <a:grpFill/>
            <a:ln>
              <a:solidFill>
                <a:srgbClr val="0000DC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18" name="Šipka: dvojitá 4">
              <a:extLst>
                <a:ext uri="{FF2B5EF4-FFF2-40B4-BE49-F238E27FC236}">
                  <a16:creationId xmlns:a16="http://schemas.microsoft.com/office/drawing/2014/main" id="{A8AD792B-7C88-DCC9-86B5-D24FB3B14670}"/>
                </a:ext>
              </a:extLst>
            </p:cNvPr>
            <p:cNvSpPr txBox="1"/>
            <p:nvPr/>
          </p:nvSpPr>
          <p:spPr>
            <a:xfrm>
              <a:off x="877664" y="0"/>
              <a:ext cx="1779531" cy="1239197"/>
            </a:xfrm>
            <a:prstGeom prst="rect">
              <a:avLst/>
            </a:prstGeom>
            <a:grpFill/>
            <a:ln>
              <a:solidFill>
                <a:srgbClr val="0000D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cs-CZ" sz="1400" kern="1200"/>
            </a:p>
          </p:txBody>
        </p:sp>
      </p:grpSp>
      <p:sp>
        <p:nvSpPr>
          <p:cNvPr id="19" name="TextovéPole 47">
            <a:extLst>
              <a:ext uri="{FF2B5EF4-FFF2-40B4-BE49-F238E27FC236}">
                <a16:creationId xmlns:a16="http://schemas.microsoft.com/office/drawing/2014/main" id="{3EE4BCF2-2444-6C36-5F25-51B76F102256}"/>
              </a:ext>
            </a:extLst>
          </p:cNvPr>
          <p:cNvSpPr txBox="1"/>
          <p:nvPr/>
        </p:nvSpPr>
        <p:spPr>
          <a:xfrm>
            <a:off x="1245277" y="3487732"/>
            <a:ext cx="206757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Preparation and uploading of </a:t>
            </a:r>
            <a:r>
              <a:rPr lang="cs-CZ" sz="1400">
                <a:solidFill>
                  <a:schemeClr val="bg1"/>
                </a:solidFill>
              </a:rPr>
              <a:t>the </a:t>
            </a:r>
            <a:r>
              <a:rPr lang="cs-CZ" sz="1400" err="1">
                <a:solidFill>
                  <a:schemeClr val="bg1"/>
                </a:solidFill>
              </a:rPr>
              <a:t>Application</a:t>
            </a:r>
            <a:r>
              <a:rPr lang="cs-CZ" sz="1400">
                <a:solidFill>
                  <a:schemeClr val="bg1"/>
                </a:solidFill>
              </a:rPr>
              <a:t> </a:t>
            </a:r>
            <a:r>
              <a:rPr lang="cs-CZ" sz="1400" err="1">
                <a:solidFill>
                  <a:schemeClr val="bg1"/>
                </a:solidFill>
              </a:rPr>
              <a:t>Dossier</a:t>
            </a:r>
            <a:endParaRPr lang="cs-CZ" sz="1400">
              <a:solidFill>
                <a:schemeClr val="bg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1373F5-8ED2-19BF-466F-2FE1F0767064}"/>
              </a:ext>
            </a:extLst>
          </p:cNvPr>
          <p:cNvSpPr txBox="1"/>
          <p:nvPr/>
        </p:nvSpPr>
        <p:spPr>
          <a:xfrm>
            <a:off x="408193" y="4803230"/>
            <a:ext cx="37013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Motivation</a:t>
            </a:r>
            <a:r>
              <a:rPr lang="cs-CZ" sz="1600" b="1" dirty="0"/>
              <a:t>, </a:t>
            </a:r>
            <a:r>
              <a:rPr lang="cs-CZ" sz="1600" b="1" dirty="0" err="1"/>
              <a:t>interest</a:t>
            </a:r>
            <a:r>
              <a:rPr lang="cs-CZ" sz="1600" b="1" dirty="0"/>
              <a:t> and support</a:t>
            </a:r>
          </a:p>
          <a:p>
            <a:r>
              <a:rPr lang="cs-CZ" sz="1600" dirty="0"/>
              <a:t> - Student, Supervisor, PhD </a:t>
            </a:r>
            <a:r>
              <a:rPr lang="cs-CZ" sz="1600" dirty="0" err="1"/>
              <a:t>Board</a:t>
            </a:r>
            <a:endParaRPr lang="cs-CZ" sz="1600" dirty="0"/>
          </a:p>
          <a:p>
            <a:r>
              <a:rPr lang="cs-CZ" sz="1600" b="1" dirty="0"/>
              <a:t>Show </a:t>
            </a:r>
            <a:r>
              <a:rPr lang="cs-CZ" sz="1600" b="1" dirty="0" err="1"/>
              <a:t>your</a:t>
            </a:r>
            <a:r>
              <a:rPr lang="cs-CZ" sz="1600" b="1" dirty="0"/>
              <a:t> </a:t>
            </a:r>
            <a:r>
              <a:rPr lang="cs-CZ" sz="1600" b="1" dirty="0" err="1"/>
              <a:t>activities</a:t>
            </a:r>
            <a:endParaRPr lang="cs-CZ" sz="1600" b="1" dirty="0"/>
          </a:p>
          <a:p>
            <a:pPr marL="285750" indent="-285750">
              <a:buFontTx/>
              <a:buChar char="-"/>
            </a:pPr>
            <a:r>
              <a:rPr lang="cs-CZ" sz="1600" dirty="0" err="1"/>
              <a:t>E.g</a:t>
            </a:r>
            <a:r>
              <a:rPr lang="cs-CZ" sz="1600" dirty="0"/>
              <a:t>. </a:t>
            </a:r>
            <a:r>
              <a:rPr lang="cs-CZ" sz="1600" dirty="0" err="1"/>
              <a:t>Previous</a:t>
            </a:r>
            <a:r>
              <a:rPr lang="cs-CZ" sz="1600" dirty="0"/>
              <a:t> </a:t>
            </a:r>
            <a:r>
              <a:rPr lang="cs-CZ" sz="1600" dirty="0" err="1"/>
              <a:t>engagement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 err="1">
                <a:solidFill>
                  <a:srgbClr val="FF0000"/>
                </a:solidFill>
              </a:rPr>
              <a:t>Deadline</a:t>
            </a:r>
            <a:r>
              <a:rPr lang="cs-CZ" sz="1600" b="1" dirty="0">
                <a:solidFill>
                  <a:srgbClr val="FF0000"/>
                </a:solidFill>
              </a:rPr>
              <a:t>: 29 Sept 2024</a:t>
            </a:r>
          </a:p>
        </p:txBody>
      </p:sp>
      <p:pic>
        <p:nvPicPr>
          <p:cNvPr id="21" name="Grafický objekt 20" descr="Hodnocení zákazníka obrys">
            <a:extLst>
              <a:ext uri="{FF2B5EF4-FFF2-40B4-BE49-F238E27FC236}">
                <a16:creationId xmlns:a16="http://schemas.microsoft.com/office/drawing/2014/main" id="{C8AC37B7-0D28-CE4E-CC7F-D5E5D27C9E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576457" y="2115720"/>
            <a:ext cx="868246" cy="868246"/>
          </a:xfrm>
          <a:prstGeom prst="rect">
            <a:avLst/>
          </a:prstGeom>
        </p:spPr>
      </p:pic>
      <p:grpSp>
        <p:nvGrpSpPr>
          <p:cNvPr id="22" name="Skupina 48">
            <a:extLst>
              <a:ext uri="{FF2B5EF4-FFF2-40B4-BE49-F238E27FC236}">
                <a16:creationId xmlns:a16="http://schemas.microsoft.com/office/drawing/2014/main" id="{170A7A93-33E3-E3D4-89E9-646E2F3EA868}"/>
              </a:ext>
            </a:extLst>
          </p:cNvPr>
          <p:cNvGrpSpPr/>
          <p:nvPr/>
        </p:nvGrpSpPr>
        <p:grpSpPr>
          <a:xfrm>
            <a:off x="3652911" y="3297311"/>
            <a:ext cx="3244718" cy="1373751"/>
            <a:chOff x="-109155" y="0"/>
            <a:chExt cx="3413811" cy="1263425"/>
          </a:xfrm>
          <a:solidFill>
            <a:srgbClr val="0000DC"/>
          </a:solidFill>
        </p:grpSpPr>
        <p:sp>
          <p:nvSpPr>
            <p:cNvPr id="23" name="Šipka: dvojitá 49">
              <a:extLst>
                <a:ext uri="{FF2B5EF4-FFF2-40B4-BE49-F238E27FC236}">
                  <a16:creationId xmlns:a16="http://schemas.microsoft.com/office/drawing/2014/main" id="{CBECCA02-A5A6-3BF5-93C9-8CB29E40F093}"/>
                </a:ext>
              </a:extLst>
            </p:cNvPr>
            <p:cNvSpPr/>
            <p:nvPr/>
          </p:nvSpPr>
          <p:spPr>
            <a:xfrm>
              <a:off x="-109155" y="0"/>
              <a:ext cx="3413811" cy="1263425"/>
            </a:xfrm>
            <a:prstGeom prst="chevron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cs-CZ"/>
            </a:p>
          </p:txBody>
        </p:sp>
        <p:sp>
          <p:nvSpPr>
            <p:cNvPr id="24" name="Šipka: dvojitá 4">
              <a:extLst>
                <a:ext uri="{FF2B5EF4-FFF2-40B4-BE49-F238E27FC236}">
                  <a16:creationId xmlns:a16="http://schemas.microsoft.com/office/drawing/2014/main" id="{4AEF3A04-83B4-B152-D392-FAB1013ACACE}"/>
                </a:ext>
              </a:extLst>
            </p:cNvPr>
            <p:cNvSpPr txBox="1"/>
            <p:nvPr/>
          </p:nvSpPr>
          <p:spPr>
            <a:xfrm>
              <a:off x="642176" y="1917"/>
              <a:ext cx="1912990" cy="121576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4011" tIns="28004" rIns="28004" bIns="28004" numCol="1" spcCol="1270" anchor="ctr" anchorCtr="0">
              <a:noAutofit/>
            </a:bodyPr>
            <a:lstStyle/>
            <a:p>
              <a:pPr marL="0" lvl="0" indent="0" algn="ctr" defTabSz="9334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GB" sz="1400"/>
                <a:t>Evaluation of the Application b</a:t>
              </a:r>
              <a:r>
                <a:rPr lang="cs-CZ" sz="1400"/>
                <a:t>y MMD Committee</a:t>
              </a:r>
              <a:endParaRPr lang="cs-CZ" sz="1400" kern="1200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5C9A13D-E46D-FEDD-CB3F-2957AD38946C}"/>
              </a:ext>
            </a:extLst>
          </p:cNvPr>
          <p:cNvSpPr txBox="1"/>
          <p:nvPr/>
        </p:nvSpPr>
        <p:spPr>
          <a:xfrm>
            <a:off x="4016946" y="4828882"/>
            <a:ext cx="23858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Results</a:t>
            </a:r>
            <a:r>
              <a:rPr lang="cs-CZ" sz="1600" b="1" dirty="0"/>
              <a:t> </a:t>
            </a:r>
            <a:r>
              <a:rPr lang="cs-CZ" sz="1600" b="1" dirty="0" err="1"/>
              <a:t>announced</a:t>
            </a:r>
            <a:r>
              <a:rPr lang="cs-CZ" sz="1600" b="1" dirty="0"/>
              <a:t> </a:t>
            </a:r>
            <a:endParaRPr lang="cs-CZ" sz="1600" dirty="0"/>
          </a:p>
          <a:p>
            <a:endParaRPr lang="cs-CZ" sz="1600" dirty="0"/>
          </a:p>
          <a:p>
            <a:r>
              <a:rPr lang="cs-CZ" sz="1600" b="1" dirty="0">
                <a:solidFill>
                  <a:schemeClr val="accent3"/>
                </a:solidFill>
              </a:rPr>
              <a:t>4 </a:t>
            </a:r>
            <a:r>
              <a:rPr lang="cs-CZ" sz="1600" b="1" dirty="0" err="1">
                <a:solidFill>
                  <a:schemeClr val="accent3"/>
                </a:solidFill>
              </a:rPr>
              <a:t>Oct</a:t>
            </a:r>
            <a:r>
              <a:rPr lang="cs-CZ" sz="1600" b="1" dirty="0">
                <a:solidFill>
                  <a:schemeClr val="accent3"/>
                </a:solidFill>
              </a:rPr>
              <a:t> 2024</a:t>
            </a:r>
          </a:p>
        </p:txBody>
      </p:sp>
      <p:pic>
        <p:nvPicPr>
          <p:cNvPr id="26" name="Grafický objekt 40" descr="Vyprávění obrys">
            <a:extLst>
              <a:ext uri="{FF2B5EF4-FFF2-40B4-BE49-F238E27FC236}">
                <a16:creationId xmlns:a16="http://schemas.microsoft.com/office/drawing/2014/main" id="{BFEEE8BD-AF4D-21BB-1A08-8C11986B6B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089755" y="2261074"/>
            <a:ext cx="714419" cy="714419"/>
          </a:xfrm>
          <a:prstGeom prst="rect">
            <a:avLst/>
          </a:prstGeom>
        </p:spPr>
      </p:pic>
      <p:sp>
        <p:nvSpPr>
          <p:cNvPr id="27" name="Šipka: dvojitá 3">
            <a:extLst>
              <a:ext uri="{FF2B5EF4-FFF2-40B4-BE49-F238E27FC236}">
                <a16:creationId xmlns:a16="http://schemas.microsoft.com/office/drawing/2014/main" id="{69D1B8B4-3D20-C9B8-06B5-5A70FF15F876}"/>
              </a:ext>
            </a:extLst>
          </p:cNvPr>
          <p:cNvSpPr/>
          <p:nvPr/>
        </p:nvSpPr>
        <p:spPr>
          <a:xfrm>
            <a:off x="6897629" y="3324902"/>
            <a:ext cx="2884602" cy="1341747"/>
          </a:xfrm>
          <a:prstGeom prst="chevron">
            <a:avLst/>
          </a:prstGeom>
          <a:solidFill>
            <a:srgbClr val="0000D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cs-CZ" sz="1400" dirty="0" err="1">
                <a:solidFill>
                  <a:schemeClr val="bg1"/>
                </a:solidFill>
              </a:rPr>
              <a:t>Enrollment</a:t>
            </a:r>
            <a:r>
              <a:rPr lang="cs-CZ" sz="1400" dirty="0">
                <a:solidFill>
                  <a:schemeClr val="bg1"/>
                </a:solidFill>
              </a:rPr>
              <a:t> to </a:t>
            </a:r>
            <a:r>
              <a:rPr lang="en-GB" sz="1400" dirty="0">
                <a:solidFill>
                  <a:schemeClr val="bg1"/>
                </a:solidFill>
              </a:rPr>
              <a:t>M</a:t>
            </a:r>
            <a:r>
              <a:rPr lang="cs-CZ" sz="1400" dirty="0">
                <a:solidFill>
                  <a:schemeClr val="bg1"/>
                </a:solidFill>
              </a:rPr>
              <a:t>MD Programme 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[</a:t>
            </a:r>
            <a:r>
              <a:rPr lang="cs-CZ" sz="1400" dirty="0">
                <a:solidFill>
                  <a:schemeClr val="bg1"/>
                </a:solidFill>
              </a:rPr>
              <a:t>IS MUNI </a:t>
            </a:r>
            <a:r>
              <a:rPr lang="cs-CZ" sz="1400" dirty="0" err="1">
                <a:solidFill>
                  <a:schemeClr val="bg1"/>
                </a:solidFill>
              </a:rPr>
              <a:t>course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b="1" dirty="0">
                <a:solidFill>
                  <a:schemeClr val="bg1"/>
                </a:solidFill>
              </a:rPr>
              <a:t>XD007</a:t>
            </a:r>
            <a:r>
              <a:rPr lang="en-GB" sz="1400" dirty="0">
                <a:solidFill>
                  <a:schemeClr val="bg1"/>
                </a:solidFill>
              </a:rPr>
              <a:t>]</a:t>
            </a:r>
            <a:endParaRPr lang="cs-CZ" sz="1400" dirty="0">
              <a:solidFill>
                <a:schemeClr val="bg1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2FD57A1-8AE8-B30E-5C27-FB9F6025E102}"/>
              </a:ext>
            </a:extLst>
          </p:cNvPr>
          <p:cNvSpPr txBox="1"/>
          <p:nvPr/>
        </p:nvSpPr>
        <p:spPr>
          <a:xfrm>
            <a:off x="9737616" y="2042477"/>
            <a:ext cx="22142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>
                <a:solidFill>
                  <a:srgbClr val="00AF3F"/>
                </a:solidFill>
              </a:rPr>
              <a:t>XD007</a:t>
            </a:r>
            <a:r>
              <a:rPr lang="cs-CZ" sz="1600" b="1" dirty="0"/>
              <a:t> </a:t>
            </a:r>
            <a:r>
              <a:rPr lang="en-GB" sz="1600" b="1" dirty="0"/>
              <a:t>in IS MUNI as a tool</a:t>
            </a:r>
            <a:endParaRPr lang="cs-CZ" sz="1600" b="1" dirty="0"/>
          </a:p>
          <a:p>
            <a:pPr algn="ctr"/>
            <a:r>
              <a:rPr lang="en-GB" sz="1600" dirty="0"/>
              <a:t>&lt; </a:t>
            </a:r>
            <a:r>
              <a:rPr lang="cs-CZ" sz="1600" dirty="0" err="1"/>
              <a:t>each</a:t>
            </a:r>
            <a:r>
              <a:rPr lang="cs-CZ" sz="1600" dirty="0"/>
              <a:t> </a:t>
            </a:r>
            <a:r>
              <a:rPr lang="cs-CZ" sz="1600" dirty="0" err="1"/>
              <a:t>semester</a:t>
            </a:r>
            <a:r>
              <a:rPr lang="en-GB" sz="1600" dirty="0"/>
              <a:t> &gt;</a:t>
            </a:r>
            <a:endParaRPr lang="cs-CZ" sz="16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E2C7E-C65E-22AB-F18C-A7C29C98BA22}"/>
              </a:ext>
            </a:extLst>
          </p:cNvPr>
          <p:cNvSpPr txBox="1"/>
          <p:nvPr/>
        </p:nvSpPr>
        <p:spPr>
          <a:xfrm>
            <a:off x="9811475" y="3163325"/>
            <a:ext cx="2214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Monitoring of </a:t>
            </a:r>
            <a:r>
              <a:rPr lang="cs-CZ" sz="1400" dirty="0" err="1"/>
              <a:t>participation</a:t>
            </a:r>
            <a:r>
              <a:rPr lang="cs-CZ" sz="1400" dirty="0"/>
              <a:t> in </a:t>
            </a:r>
            <a:r>
              <a:rPr lang="cs-CZ" sz="1400" dirty="0" err="1"/>
              <a:t>centrally</a:t>
            </a:r>
            <a:r>
              <a:rPr lang="cs-CZ" sz="1400" dirty="0"/>
              <a:t> </a:t>
            </a:r>
            <a:r>
              <a:rPr lang="cs-CZ" sz="1400" dirty="0" err="1"/>
              <a:t>offered</a:t>
            </a:r>
            <a:r>
              <a:rPr lang="cs-CZ" sz="1400" dirty="0"/>
              <a:t> </a:t>
            </a:r>
            <a:r>
              <a:rPr lang="cs-CZ" sz="1400" dirty="0" err="1"/>
              <a:t>courses</a:t>
            </a:r>
            <a:endParaRPr lang="cs-CZ" sz="14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46A7637-B117-4FAB-6808-8CFF10E7290A}"/>
              </a:ext>
            </a:extLst>
          </p:cNvPr>
          <p:cNvSpPr txBox="1"/>
          <p:nvPr/>
        </p:nvSpPr>
        <p:spPr>
          <a:xfrm>
            <a:off x="9814103" y="5367705"/>
            <a:ext cx="22142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End of </a:t>
            </a:r>
            <a:r>
              <a:rPr lang="cs-CZ" sz="1400" dirty="0" err="1"/>
              <a:t>semester</a:t>
            </a:r>
            <a:r>
              <a:rPr lang="cs-CZ" sz="1400" dirty="0"/>
              <a:t>:</a:t>
            </a:r>
          </a:p>
          <a:p>
            <a:pPr algn="ctr"/>
            <a:r>
              <a:rPr lang="cs-CZ" sz="1400" dirty="0" err="1"/>
              <a:t>short</a:t>
            </a:r>
            <a:r>
              <a:rPr lang="cs-CZ" sz="1400" dirty="0"/>
              <a:t> report (</a:t>
            </a:r>
            <a:r>
              <a:rPr lang="cs-CZ" sz="1400" dirty="0" err="1"/>
              <a:t>describe</a:t>
            </a:r>
            <a:r>
              <a:rPr lang="cs-CZ" sz="1400" dirty="0"/>
              <a:t> </a:t>
            </a:r>
            <a:r>
              <a:rPr lang="cs-CZ" sz="1400" dirty="0" err="1"/>
              <a:t>your</a:t>
            </a:r>
            <a:r>
              <a:rPr lang="cs-CZ" sz="1400" dirty="0"/>
              <a:t> </a:t>
            </a:r>
            <a:r>
              <a:rPr lang="cs-CZ" sz="1400" dirty="0" err="1"/>
              <a:t>efforts</a:t>
            </a:r>
            <a:r>
              <a:rPr lang="cs-CZ" sz="1400" dirty="0"/>
              <a:t> – </a:t>
            </a:r>
            <a:r>
              <a:rPr lang="cs-CZ" sz="1400" dirty="0" err="1"/>
              <a:t>also</a:t>
            </a:r>
            <a:r>
              <a:rPr lang="cs-CZ" sz="1400" dirty="0"/>
              <a:t> </a:t>
            </a:r>
            <a:r>
              <a:rPr lang="cs-CZ" sz="1400" dirty="0" err="1"/>
              <a:t>other</a:t>
            </a:r>
            <a:r>
              <a:rPr lang="cs-CZ" sz="1400" dirty="0"/>
              <a:t> non-MMD </a:t>
            </a:r>
            <a:r>
              <a:rPr lang="cs-CZ" sz="1400" dirty="0" err="1"/>
              <a:t>activities</a:t>
            </a:r>
            <a:r>
              <a:rPr lang="cs-CZ" sz="1400" dirty="0"/>
              <a:t>)</a:t>
            </a:r>
          </a:p>
        </p:txBody>
      </p:sp>
      <p:pic>
        <p:nvPicPr>
          <p:cNvPr id="31" name="Grafický objekt 10" descr="Třída obrys">
            <a:extLst>
              <a:ext uri="{FF2B5EF4-FFF2-40B4-BE49-F238E27FC236}">
                <a16:creationId xmlns:a16="http://schemas.microsoft.com/office/drawing/2014/main" id="{DF6845AB-78B0-BBE1-CC4A-1C3107EC03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077692" y="207387"/>
            <a:ext cx="1456234" cy="145623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BC10429-4B87-D719-B091-D3CE081B984A}"/>
              </a:ext>
            </a:extLst>
          </p:cNvPr>
          <p:cNvSpPr txBox="1"/>
          <p:nvPr/>
        </p:nvSpPr>
        <p:spPr>
          <a:xfrm>
            <a:off x="10096047" y="4291744"/>
            <a:ext cx="22142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3 </a:t>
            </a:r>
            <a:r>
              <a:rPr lang="cs-CZ" sz="1400" dirty="0" err="1"/>
              <a:t>months</a:t>
            </a:r>
            <a:r>
              <a:rPr lang="cs-CZ" sz="1400" dirty="0"/>
              <a:t> </a:t>
            </a:r>
            <a:endParaRPr lang="en-GB" sz="1400" dirty="0"/>
          </a:p>
          <a:p>
            <a:pPr algn="ctr"/>
            <a:r>
              <a:rPr lang="cs-CZ" sz="1400" dirty="0" err="1"/>
              <a:t>international</a:t>
            </a:r>
            <a:r>
              <a:rPr lang="cs-CZ" sz="1400" dirty="0"/>
              <a:t> </a:t>
            </a:r>
            <a:endParaRPr lang="en-GB" sz="1400" dirty="0"/>
          </a:p>
          <a:p>
            <a:pPr algn="ctr"/>
            <a:r>
              <a:rPr lang="cs-CZ" sz="1400" dirty="0" err="1"/>
              <a:t>secondment</a:t>
            </a:r>
            <a:endParaRPr lang="cs-CZ" sz="1400" dirty="0"/>
          </a:p>
        </p:txBody>
      </p:sp>
      <p:pic>
        <p:nvPicPr>
          <p:cNvPr id="1037" name="Picture 13" descr="Výsledek obrázku pro eu doctorate logo">
            <a:extLst>
              <a:ext uri="{FF2B5EF4-FFF2-40B4-BE49-F238E27FC236}">
                <a16:creationId xmlns:a16="http://schemas.microsoft.com/office/drawing/2014/main" id="{47AE3672-97F9-9CFD-BAC8-E4902972A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7645" y="4370668"/>
            <a:ext cx="607991" cy="568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CB091A9-62A5-448D-71AF-27011DD7333B}"/>
              </a:ext>
            </a:extLst>
          </p:cNvPr>
          <p:cNvSpPr txBox="1"/>
          <p:nvPr/>
        </p:nvSpPr>
        <p:spPr>
          <a:xfrm>
            <a:off x="9782231" y="4029853"/>
            <a:ext cx="45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endParaRPr lang="cs-CZ" sz="6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7467108-050B-660F-FDEE-35AEF4716DDF}"/>
              </a:ext>
            </a:extLst>
          </p:cNvPr>
          <p:cNvSpPr txBox="1"/>
          <p:nvPr/>
        </p:nvSpPr>
        <p:spPr>
          <a:xfrm>
            <a:off x="11611778" y="4040887"/>
            <a:ext cx="45878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600" dirty="0">
                <a:solidFill>
                  <a:schemeClr val="bg1">
                    <a:lumMod val="6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  <a:endParaRPr lang="cs-CZ" sz="6600" dirty="0">
              <a:solidFill>
                <a:schemeClr val="bg1">
                  <a:lumMod val="6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621D4B4-7D71-12C9-09F8-254B34FBB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5712"/>
            <a:ext cx="10753200" cy="451576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MMD </a:t>
            </a:r>
            <a:r>
              <a:rPr lang="cs-CZ" dirty="0" err="1"/>
              <a:t>works</a:t>
            </a:r>
            <a:r>
              <a:rPr lang="cs-CZ" dirty="0"/>
              <a:t> </a:t>
            </a:r>
            <a:r>
              <a:rPr lang="en-GB" dirty="0"/>
              <a:t>…</a:t>
            </a:r>
            <a:endParaRPr lang="cs-CZ" dirty="0"/>
          </a:p>
        </p:txBody>
      </p:sp>
      <p:sp>
        <p:nvSpPr>
          <p:cNvPr id="8" name="Arrow: Bent 7">
            <a:extLst>
              <a:ext uri="{FF2B5EF4-FFF2-40B4-BE49-F238E27FC236}">
                <a16:creationId xmlns:a16="http://schemas.microsoft.com/office/drawing/2014/main" id="{4D24E1EB-48D8-C6A4-24CE-A56A3B5A1711}"/>
              </a:ext>
            </a:extLst>
          </p:cNvPr>
          <p:cNvSpPr/>
          <p:nvPr/>
        </p:nvSpPr>
        <p:spPr bwMode="auto">
          <a:xfrm rot="16200000" flipV="1">
            <a:off x="7004912" y="4137721"/>
            <a:ext cx="688159" cy="2124944"/>
          </a:xfrm>
          <a:prstGeom prst="bentArrow">
            <a:avLst/>
          </a:prstGeom>
          <a:noFill/>
          <a:ln w="38100" cap="flat" cmpd="sng" algn="ctr">
            <a:solidFill>
              <a:srgbClr val="00AF3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>
                <a:ln>
                  <a:noFill/>
                </a:ln>
                <a:solidFill>
                  <a:srgbClr val="00AF3F"/>
                </a:solidFill>
                <a:effectLst/>
                <a:latin typeface="Tahoma" pitchFamily="34" charset="0"/>
              </a:rPr>
              <a:t>`</a:t>
            </a:r>
            <a:endParaRPr kumimoji="0" lang="cs-CZ" sz="2400" b="0" i="0" u="none" strike="noStrike" cap="none" normalizeH="0" baseline="0" dirty="0">
              <a:ln>
                <a:noFill/>
              </a:ln>
              <a:solidFill>
                <a:srgbClr val="00AF3F"/>
              </a:solidFill>
              <a:effectLst/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783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5" grpId="0"/>
      <p:bldP spid="27" grpId="0" animBg="1"/>
      <p:bldP spid="28" grpId="0"/>
      <p:bldP spid="29" grpId="0"/>
      <p:bldP spid="30" grpId="0"/>
      <p:bldP spid="32" grpId="0"/>
      <p:bldP spid="33" grpId="0"/>
      <p:bldP spid="35" grpId="0"/>
      <p:bldP spid="8" grpId="0" animBg="1"/>
    </p:bld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SCI-HR-EN.potx" id="{A70B805D-647E-4A9A-93F9-8B4E12900AF7}" vid="{7EDE361C-D2E5-4CE8-961F-8CA1888CD5CE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fbe9a5-8643-4295-bd17-2d686a448b22">
      <Terms xmlns="http://schemas.microsoft.com/office/infopath/2007/PartnerControls"/>
    </lcf76f155ced4ddcb4097134ff3c332f>
    <TaxCatchAll xmlns="291c7a7e-e635-4e18-aaae-071bbe419db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8058EBC04C5494297F071FAAA362FA8" ma:contentTypeVersion="18" ma:contentTypeDescription="Vytvoří nový dokument" ma:contentTypeScope="" ma:versionID="915651dce9e9662a9936328ee227c549">
  <xsd:schema xmlns:xsd="http://www.w3.org/2001/XMLSchema" xmlns:xs="http://www.w3.org/2001/XMLSchema" xmlns:p="http://schemas.microsoft.com/office/2006/metadata/properties" xmlns:ns2="b0fbe9a5-8643-4295-bd17-2d686a448b22" xmlns:ns3="291c7a7e-e635-4e18-aaae-071bbe419dbc" targetNamespace="http://schemas.microsoft.com/office/2006/metadata/properties" ma:root="true" ma:fieldsID="63eeaf32910fb856f0cf314c373bc6f3" ns2:_="" ns3:_="">
    <xsd:import namespace="b0fbe9a5-8643-4295-bd17-2d686a448b22"/>
    <xsd:import namespace="291c7a7e-e635-4e18-aaae-071bbe419db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be9a5-8643-4295-bd17-2d686a448b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Značky obrázků" ma:readOnly="false" ma:fieldId="{5cf76f15-5ced-4ddc-b409-7134ff3c332f}" ma:taxonomyMulti="true" ma:sspId="05144c32-5194-445f-8fa8-b47f4d440b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1c7a7e-e635-4e18-aaae-071bbe419db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7290558-3821-4f50-8ff6-d3b03627cf1c}" ma:internalName="TaxCatchAll" ma:showField="CatchAllData" ma:web="291c7a7e-e635-4e18-aaae-071bbe419d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F27785-BDDB-4E2B-A06B-8114E7BBE7A3}">
  <ds:schemaRefs>
    <ds:schemaRef ds:uri="http://schemas.openxmlformats.org/package/2006/metadata/core-properties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98280093-0509-4c99-bc88-fa3729285e06"/>
    <ds:schemaRef ds:uri="674cf381-8219-454b-88e6-55de18a498cc"/>
    <ds:schemaRef ds:uri="http://schemas.microsoft.com/office/2006/metadata/properties"/>
    <ds:schemaRef ds:uri="http://www.w3.org/XML/1998/namespace"/>
    <ds:schemaRef ds:uri="b0fbe9a5-8643-4295-bd17-2d686a448b22"/>
    <ds:schemaRef ds:uri="291c7a7e-e635-4e18-aaae-071bbe419dbc"/>
  </ds:schemaRefs>
</ds:datastoreItem>
</file>

<file path=customXml/itemProps2.xml><?xml version="1.0" encoding="utf-8"?>
<ds:datastoreItem xmlns:ds="http://schemas.openxmlformats.org/officeDocument/2006/customXml" ds:itemID="{7FB8E287-46D7-4E02-901C-EBC3E71B7C2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F857E8-CDE7-49A3-A4B9-3DF3C05AB4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be9a5-8643-4295-bd17-2d686a448b22"/>
    <ds:schemaRef ds:uri="291c7a7e-e635-4e18-aaae-071bbe419d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11904f23-f0db-4cdc-96f7-390bd55fcee8}" enabled="0" method="" siteId="{11904f23-f0db-4cdc-96f7-390bd55fcee8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374</TotalTime>
  <Words>807</Words>
  <Application>Microsoft Office PowerPoint</Application>
  <PresentationFormat>Widescreen</PresentationFormat>
  <Paragraphs>144</Paragraphs>
  <Slides>14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Open Sans</vt:lpstr>
      <vt:lpstr>Stencil</vt:lpstr>
      <vt:lpstr>Tahoma</vt:lpstr>
      <vt:lpstr>Wingdings</vt:lpstr>
      <vt:lpstr>Presentation_MU_EN</vt:lpstr>
      <vt:lpstr>PowerPoint Presentation</vt:lpstr>
      <vt:lpstr>HR Award at SCI MUNI – HR Excellence in Research, HRS4R </vt:lpstr>
      <vt:lpstr>Ready for Science? … for Research? … for PhD?</vt:lpstr>
      <vt:lpstr>Improving quality of PhD training at MUNI and aligning with international standards</vt:lpstr>
      <vt:lpstr>Improving quality of PhD training at MUNI and aligning with international standards</vt:lpstr>
      <vt:lpstr>Improving quality of PhD training at MUNI and aligning with international standards</vt:lpstr>
      <vt:lpstr>Improving quality of PhD training at MUNI and aligning with international standards</vt:lpstr>
      <vt:lpstr>MMD helps</vt:lpstr>
      <vt:lpstr>How MMD works …</vt:lpstr>
      <vt:lpstr>MMD offers interdisciplinary trainings</vt:lpstr>
      <vt:lpstr>MMD offers interdisciplinary trainings</vt:lpstr>
      <vt:lpstr>How MMD works …</vt:lpstr>
      <vt:lpstr>We coordinate with other MUNI support to PhDs …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PhD Day 2020 – Faculty of Science</dc:title>
  <dc:creator>Simona Kopalová</dc:creator>
  <cp:lastModifiedBy>Luděk Bláha</cp:lastModifiedBy>
  <cp:revision>7</cp:revision>
  <dcterms:created xsi:type="dcterms:W3CDTF">2020-10-06T18:49:46Z</dcterms:created>
  <dcterms:modified xsi:type="dcterms:W3CDTF">2024-09-24T13:51:37Z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0x010100D8058EBC04C5494297F071FAAA362FA8</vt:lpwstr>
  </property>
  <property fmtid="{D5CDD505-2E9C-101B-9397-08002B2CF9AE}" pid="3" name="MediaServiceImageTags">
    <vt:lpwstr/>
  </property>
</Properties>
</file>