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2" r:id="rId6"/>
    <p:sldId id="305" r:id="rId7"/>
    <p:sldId id="258" r:id="rId8"/>
    <p:sldId id="304" r:id="rId9"/>
    <p:sldId id="272" r:id="rId10"/>
    <p:sldId id="259" r:id="rId11"/>
    <p:sldId id="261" r:id="rId12"/>
    <p:sldId id="296" r:id="rId13"/>
    <p:sldId id="275" r:id="rId14"/>
    <p:sldId id="273" r:id="rId15"/>
    <p:sldId id="276" r:id="rId16"/>
    <p:sldId id="297" r:id="rId17"/>
    <p:sldId id="306" r:id="rId18"/>
    <p:sldId id="277" r:id="rId19"/>
    <p:sldId id="298" r:id="rId20"/>
    <p:sldId id="299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BFF07-C43D-4ED3-AE1A-F2CE6022A73C}" v="131" dt="2025-09-19T17:30:20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736" autoAdjust="0"/>
  </p:normalViewPr>
  <p:slideViewPr>
    <p:cSldViewPr snapToGrid="0">
      <p:cViewPr>
        <p:scale>
          <a:sx n="75" d="100"/>
          <a:sy n="75" d="100"/>
        </p:scale>
        <p:origin x="374" y="106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ora Jankovičová" userId="3ceb1838-45f7-498c-8d26-9fc3f807de1b" providerId="ADAL" clId="{77BBFF07-C43D-4ED3-AE1A-F2CE6022A73C}"/>
    <pc:docChg chg="undo custSel addSld delSld modSld">
      <pc:chgData name="Barbora Jankovičová" userId="3ceb1838-45f7-498c-8d26-9fc3f807de1b" providerId="ADAL" clId="{77BBFF07-C43D-4ED3-AE1A-F2CE6022A73C}" dt="2025-09-19T17:30:20.019" v="1789"/>
      <pc:docMkLst>
        <pc:docMk/>
      </pc:docMkLst>
      <pc:sldChg chg="modSp mod">
        <pc:chgData name="Barbora Jankovičová" userId="3ceb1838-45f7-498c-8d26-9fc3f807de1b" providerId="ADAL" clId="{77BBFF07-C43D-4ED3-AE1A-F2CE6022A73C}" dt="2025-09-19T16:50:31.449" v="1385" actId="790"/>
        <pc:sldMkLst>
          <pc:docMk/>
          <pc:sldMk cId="3039613349" sldId="256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039613349" sldId="256"/>
            <ac:spMk id="2" creationId="{6178D330-B66C-744A-9DAE-6FE02756516D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039613349" sldId="256"/>
            <ac:spMk id="6" creationId="{00000000-0000-0000-0000-000000000000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039613349" sldId="256"/>
            <ac:spMk id="7" creationId="{00000000-0000-0000-0000-000000000000}"/>
          </ac:spMkLst>
        </pc:spChg>
      </pc:sldChg>
      <pc:sldChg chg="modSp mod modAnim">
        <pc:chgData name="Barbora Jankovičová" userId="3ceb1838-45f7-498c-8d26-9fc3f807de1b" providerId="ADAL" clId="{77BBFF07-C43D-4ED3-AE1A-F2CE6022A73C}" dt="2025-09-19T17:17:43.864" v="1717"/>
        <pc:sldMkLst>
          <pc:docMk/>
          <pc:sldMk cId="1628153447" sldId="258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628153447" sldId="258"/>
            <ac:spMk id="2" creationId="{E019540C-B819-482D-8758-EDC8CB517AB4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628153447" sldId="258"/>
            <ac:spMk id="3" creationId="{7498C7A2-22D1-4F35-81FE-046860DD607F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628153447" sldId="258"/>
            <ac:spMk id="4" creationId="{487EBEA8-41A9-4585-80A9-08DFEB1AB3B3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628153447" sldId="258"/>
            <ac:spMk id="5" creationId="{BFECEF3F-C1B8-494B-B1EC-6C3F1BD6932A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628153447" sldId="258"/>
            <ac:spMk id="6" creationId="{312399D7-6ABF-1199-BC61-F403810D6B94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628153447" sldId="258"/>
            <ac:spMk id="10" creationId="{0F5168C4-AB26-7B2F-217E-58732E069A6F}"/>
          </ac:spMkLst>
        </pc:spChg>
      </pc:sldChg>
      <pc:sldChg chg="modSp mod modAnim">
        <pc:chgData name="Barbora Jankovičová" userId="3ceb1838-45f7-498c-8d26-9fc3f807de1b" providerId="ADAL" clId="{77BBFF07-C43D-4ED3-AE1A-F2CE6022A73C}" dt="2025-09-19T17:30:13.943" v="1788"/>
        <pc:sldMkLst>
          <pc:docMk/>
          <pc:sldMk cId="3389896554" sldId="259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89896554" sldId="259"/>
            <ac:spMk id="2" creationId="{E019540C-B819-482D-8758-EDC8CB517AB4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89896554" sldId="259"/>
            <ac:spMk id="3" creationId="{7498C7A2-22D1-4F35-81FE-046860DD607F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89896554" sldId="259"/>
            <ac:spMk id="4" creationId="{487EBEA8-41A9-4585-80A9-08DFEB1AB3B3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89896554" sldId="259"/>
            <ac:spMk id="5" creationId="{BFECEF3F-C1B8-494B-B1EC-6C3F1BD6932A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89896554" sldId="259"/>
            <ac:spMk id="6" creationId="{03148774-5E16-6D46-55C0-887912264163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89896554" sldId="259"/>
            <ac:spMk id="8" creationId="{6AFF230D-023B-50BD-D8A7-D4E3D0ED64C0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89896554" sldId="259"/>
            <ac:spMk id="10" creationId="{A6B8D66E-60BC-0205-61C6-D5561898EA51}"/>
          </ac:spMkLst>
        </pc:spChg>
      </pc:sldChg>
      <pc:sldChg chg="modSp mod modAnim">
        <pc:chgData name="Barbora Jankovičová" userId="3ceb1838-45f7-498c-8d26-9fc3f807de1b" providerId="ADAL" clId="{77BBFF07-C43D-4ED3-AE1A-F2CE6022A73C}" dt="2025-09-19T17:30:20.019" v="1789"/>
        <pc:sldMkLst>
          <pc:docMk/>
          <pc:sldMk cId="3013121493" sldId="261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013121493" sldId="261"/>
            <ac:spMk id="2" creationId="{143102D6-1142-4C20-9BB0-1A6F26D2EDA3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013121493" sldId="261"/>
            <ac:spMk id="3" creationId="{AF179BE2-BFB1-4FAE-BF40-6DFE84A95B3E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013121493" sldId="261"/>
            <ac:spMk id="4" creationId="{8C2CC938-F09C-4E68-A226-BF69ECCEB281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013121493" sldId="261"/>
            <ac:spMk id="5" creationId="{49FAB315-3454-4CA9-9456-CA7D183DB03F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013121493" sldId="261"/>
            <ac:spMk id="6" creationId="{D8807D60-8FDE-CE95-079E-7DF88CA4FAD4}"/>
          </ac:spMkLst>
        </pc:spChg>
      </pc:sldChg>
      <pc:sldChg chg="modSp mod modAnim">
        <pc:chgData name="Barbora Jankovičová" userId="3ceb1838-45f7-498c-8d26-9fc3f807de1b" providerId="ADAL" clId="{77BBFF07-C43D-4ED3-AE1A-F2CE6022A73C}" dt="2025-09-19T17:17:21.908" v="1716"/>
        <pc:sldMkLst>
          <pc:docMk/>
          <pc:sldMk cId="2406570704" sldId="262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06570704" sldId="262"/>
            <ac:spMk id="2" creationId="{E019540C-B819-482D-8758-EDC8CB517AB4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06570704" sldId="262"/>
            <ac:spMk id="3" creationId="{7498C7A2-22D1-4F35-81FE-046860DD607F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06570704" sldId="262"/>
            <ac:spMk id="4" creationId="{487EBEA8-41A9-4585-80A9-08DFEB1AB3B3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06570704" sldId="262"/>
            <ac:spMk id="5" creationId="{BFECEF3F-C1B8-494B-B1EC-6C3F1BD6932A}"/>
          </ac:spMkLst>
        </pc:spChg>
      </pc:sldChg>
      <pc:sldChg chg="modSp del mod">
        <pc:chgData name="Barbora Jankovičová" userId="3ceb1838-45f7-498c-8d26-9fc3f807de1b" providerId="ADAL" clId="{77BBFF07-C43D-4ED3-AE1A-F2CE6022A73C}" dt="2025-09-19T17:16:49.934" v="1709" actId="47"/>
        <pc:sldMkLst>
          <pc:docMk/>
          <pc:sldMk cId="2599647363" sldId="264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599647363" sldId="264"/>
            <ac:spMk id="8" creationId="{739AF065-6D32-7CDB-8A79-22D64EE0CC73}"/>
          </ac:spMkLst>
        </pc:spChg>
      </pc:sldChg>
      <pc:sldChg chg="modSp del mod">
        <pc:chgData name="Barbora Jankovičová" userId="3ceb1838-45f7-498c-8d26-9fc3f807de1b" providerId="ADAL" clId="{77BBFF07-C43D-4ED3-AE1A-F2CE6022A73C}" dt="2025-09-19T17:16:49.218" v="1708" actId="47"/>
        <pc:sldMkLst>
          <pc:docMk/>
          <pc:sldMk cId="2478383879" sldId="266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78383879" sldId="266"/>
            <ac:spMk id="7" creationId="{1EED6C48-5A7D-B968-B9AC-BE51AE3B50C3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78383879" sldId="266"/>
            <ac:spMk id="33" creationId="{C14CEDC7-C5CD-313A-23B2-3FB538FCE0B8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78383879" sldId="266"/>
            <ac:spMk id="34" creationId="{CB5CD37F-B7C8-DF2C-D804-559A6010A664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78383879" sldId="266"/>
            <ac:spMk id="35" creationId="{2527A428-E0BD-52FE-2B26-AF746B439817}"/>
          </ac:spMkLst>
        </pc:spChg>
      </pc:sldChg>
      <pc:sldChg chg="modSp del mod">
        <pc:chgData name="Barbora Jankovičová" userId="3ceb1838-45f7-498c-8d26-9fc3f807de1b" providerId="ADAL" clId="{77BBFF07-C43D-4ED3-AE1A-F2CE6022A73C}" dt="2025-09-19T17:16:48.354" v="1707" actId="47"/>
        <pc:sldMkLst>
          <pc:docMk/>
          <pc:sldMk cId="992557821" sldId="268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992557821" sldId="268"/>
            <ac:spMk id="14" creationId="{C4DDCDA0-2FE2-A19A-C867-FD46EC53088B}"/>
          </ac:spMkLst>
        </pc:spChg>
      </pc:sldChg>
      <pc:sldChg chg="modSp mod modAnim">
        <pc:chgData name="Barbora Jankovičová" userId="3ceb1838-45f7-498c-8d26-9fc3f807de1b" providerId="ADAL" clId="{77BBFF07-C43D-4ED3-AE1A-F2CE6022A73C}" dt="2025-09-19T17:18:02.713" v="1720"/>
        <pc:sldMkLst>
          <pc:docMk/>
          <pc:sldMk cId="212752519" sldId="272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12752519" sldId="272"/>
            <ac:spMk id="2" creationId="{9D82E9A8-FFCF-4503-8B8B-93CEF76657FC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12752519" sldId="272"/>
            <ac:spMk id="3" creationId="{AA6DC22D-D005-4EE1-81D8-D3439F1D58E1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12752519" sldId="272"/>
            <ac:spMk id="4" creationId="{084C2FA6-77CF-4C34-9274-CE847B6EA8B3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12752519" sldId="272"/>
            <ac:spMk id="5" creationId="{77D7C89F-57CF-4765-B102-384920238318}"/>
          </ac:spMkLst>
        </pc:spChg>
      </pc:sldChg>
      <pc:sldChg chg="addSp delSp modSp mod modAnim">
        <pc:chgData name="Barbora Jankovičová" userId="3ceb1838-45f7-498c-8d26-9fc3f807de1b" providerId="ADAL" clId="{77BBFF07-C43D-4ED3-AE1A-F2CE6022A73C}" dt="2025-09-19T17:20:51.789" v="1749"/>
        <pc:sldMkLst>
          <pc:docMk/>
          <pc:sldMk cId="3372089901" sldId="273"/>
        </pc:sldMkLst>
        <pc:spChg chg="add del mod">
          <ac:chgData name="Barbora Jankovičová" userId="3ceb1838-45f7-498c-8d26-9fc3f807de1b" providerId="ADAL" clId="{77BBFF07-C43D-4ED3-AE1A-F2CE6022A73C}" dt="2025-09-19T17:20:40.738" v="1745"/>
          <ac:spMkLst>
            <pc:docMk/>
            <pc:sldMk cId="3372089901" sldId="273"/>
            <ac:spMk id="2" creationId="{143102D6-1142-4C20-9BB0-1A6F26D2EDA3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72089901" sldId="273"/>
            <ac:spMk id="3" creationId="{AF179BE2-BFB1-4FAE-BF40-6DFE84A95B3E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72089901" sldId="273"/>
            <ac:spMk id="4" creationId="{8C2CC938-F09C-4E68-A226-BF69ECCEB281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72089901" sldId="273"/>
            <ac:spMk id="5" creationId="{49FAB315-3454-4CA9-9456-CA7D183DB03F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72089901" sldId="273"/>
            <ac:spMk id="6" creationId="{91F996CB-A270-2738-AB3C-2507E353A905}"/>
          </ac:spMkLst>
        </pc:spChg>
        <pc:spChg chg="del">
          <ac:chgData name="Barbora Jankovičová" userId="3ceb1838-45f7-498c-8d26-9fc3f807de1b" providerId="ADAL" clId="{77BBFF07-C43D-4ED3-AE1A-F2CE6022A73C}" dt="2025-09-19T13:44:53.133" v="56" actId="478"/>
          <ac:spMkLst>
            <pc:docMk/>
            <pc:sldMk cId="3372089901" sldId="273"/>
            <ac:spMk id="7" creationId="{C0645388-FE43-F289-784C-837E92081734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72089901" sldId="273"/>
            <ac:spMk id="8" creationId="{C47EA670-D24D-B5E9-D385-82782D6940C4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72089901" sldId="273"/>
            <ac:spMk id="9" creationId="{4A1ABC58-B8D6-414B-DEE0-6CDB572D71FD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372089901" sldId="273"/>
            <ac:spMk id="10" creationId="{42D7F6A5-C695-E26F-7D70-1E180E94B188}"/>
          </ac:spMkLst>
        </pc:spChg>
        <pc:picChg chg="mod">
          <ac:chgData name="Barbora Jankovičová" userId="3ceb1838-45f7-498c-8d26-9fc3f807de1b" providerId="ADAL" clId="{77BBFF07-C43D-4ED3-AE1A-F2CE6022A73C}" dt="2025-09-19T17:20:43.595" v="1746" actId="1076"/>
          <ac:picMkLst>
            <pc:docMk/>
            <pc:sldMk cId="3372089901" sldId="273"/>
            <ac:picMk id="5122" creationId="{6CB4C570-579F-FC1C-DBBD-EF61C3B535DE}"/>
          </ac:picMkLst>
        </pc:picChg>
      </pc:sldChg>
      <pc:sldChg chg="del">
        <pc:chgData name="Barbora Jankovičová" userId="3ceb1838-45f7-498c-8d26-9fc3f807de1b" providerId="ADAL" clId="{77BBFF07-C43D-4ED3-AE1A-F2CE6022A73C}" dt="2025-09-19T13:43:56.700" v="0" actId="47"/>
        <pc:sldMkLst>
          <pc:docMk/>
          <pc:sldMk cId="586919224" sldId="274"/>
        </pc:sldMkLst>
      </pc:sldChg>
      <pc:sldChg chg="addSp delSp modSp mod modAnim">
        <pc:chgData name="Barbora Jankovičová" userId="3ceb1838-45f7-498c-8d26-9fc3f807de1b" providerId="ADAL" clId="{77BBFF07-C43D-4ED3-AE1A-F2CE6022A73C}" dt="2025-09-19T17:29:58.440" v="1785"/>
        <pc:sldMkLst>
          <pc:docMk/>
          <pc:sldMk cId="1984304411" sldId="275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984304411" sldId="275"/>
            <ac:spMk id="2" creationId="{7E1D0238-3CE0-4061-91A3-2FECCE20316C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984304411" sldId="275"/>
            <ac:spMk id="3" creationId="{D35B1419-0F0C-4165-BDB0-0393FD4A7D0F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984304411" sldId="275"/>
            <ac:spMk id="4" creationId="{C6FD5F72-FF74-4A30-A5D7-609B451164A1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984304411" sldId="275"/>
            <ac:spMk id="5" creationId="{FEE9F3D3-3DCE-4BA3-8E2D-E3A269C477BD}"/>
          </ac:spMkLst>
        </pc:spChg>
        <pc:picChg chg="add mod">
          <ac:chgData name="Barbora Jankovičová" userId="3ceb1838-45f7-498c-8d26-9fc3f807de1b" providerId="ADAL" clId="{77BBFF07-C43D-4ED3-AE1A-F2CE6022A73C}" dt="2025-09-19T16:44:13.022" v="1211" actId="1076"/>
          <ac:picMkLst>
            <pc:docMk/>
            <pc:sldMk cId="1984304411" sldId="275"/>
            <ac:picMk id="7" creationId="{DE30DCD4-9774-62A2-E126-2618BD109F14}"/>
          </ac:picMkLst>
        </pc:picChg>
        <pc:picChg chg="mod">
          <ac:chgData name="Barbora Jankovičová" userId="3ceb1838-45f7-498c-8d26-9fc3f807de1b" providerId="ADAL" clId="{77BBFF07-C43D-4ED3-AE1A-F2CE6022A73C}" dt="2025-09-19T16:44:17.012" v="1213" actId="1076"/>
          <ac:picMkLst>
            <pc:docMk/>
            <pc:sldMk cId="1984304411" sldId="275"/>
            <ac:picMk id="8" creationId="{98E2E958-FF8F-3157-07CD-2E9DD55E337E}"/>
          </ac:picMkLst>
        </pc:picChg>
        <pc:picChg chg="del">
          <ac:chgData name="Barbora Jankovičová" userId="3ceb1838-45f7-498c-8d26-9fc3f807de1b" providerId="ADAL" clId="{77BBFF07-C43D-4ED3-AE1A-F2CE6022A73C}" dt="2025-09-19T16:42:42.961" v="1179" actId="478"/>
          <ac:picMkLst>
            <pc:docMk/>
            <pc:sldMk cId="1984304411" sldId="275"/>
            <ac:picMk id="16" creationId="{79179281-0A89-7F1B-4063-7799CA9CA915}"/>
          </ac:picMkLst>
        </pc:picChg>
        <pc:picChg chg="add mod">
          <ac:chgData name="Barbora Jankovičová" userId="3ceb1838-45f7-498c-8d26-9fc3f807de1b" providerId="ADAL" clId="{77BBFF07-C43D-4ED3-AE1A-F2CE6022A73C}" dt="2025-09-19T16:44:14.273" v="1212" actId="1076"/>
          <ac:picMkLst>
            <pc:docMk/>
            <pc:sldMk cId="1984304411" sldId="275"/>
            <ac:picMk id="1026" creationId="{8D25AED5-EA97-BF50-AC2A-3EC819657B14}"/>
          </ac:picMkLst>
        </pc:picChg>
        <pc:picChg chg="mod">
          <ac:chgData name="Barbora Jankovičová" userId="3ceb1838-45f7-498c-8d26-9fc3f807de1b" providerId="ADAL" clId="{77BBFF07-C43D-4ED3-AE1A-F2CE6022A73C}" dt="2025-09-19T16:44:10.214" v="1209" actId="1076"/>
          <ac:picMkLst>
            <pc:docMk/>
            <pc:sldMk cId="1984304411" sldId="275"/>
            <ac:picMk id="4100" creationId="{0FB66729-DBDE-FF18-D0BA-D708E147F5AD}"/>
          </ac:picMkLst>
        </pc:picChg>
      </pc:sldChg>
      <pc:sldChg chg="delSp modSp mod modAnim">
        <pc:chgData name="Barbora Jankovičová" userId="3ceb1838-45f7-498c-8d26-9fc3f807de1b" providerId="ADAL" clId="{77BBFF07-C43D-4ED3-AE1A-F2CE6022A73C}" dt="2025-09-19T17:21:28.849" v="1757"/>
        <pc:sldMkLst>
          <pc:docMk/>
          <pc:sldMk cId="1447713941" sldId="276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447713941" sldId="276"/>
            <ac:spMk id="2" creationId="{1B2B546C-3B40-49BD-BF05-3EE4064B64BD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447713941" sldId="276"/>
            <ac:spMk id="3" creationId="{AFE7AE7B-A7F6-44B7-9ECD-C7E2A2ABEF6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447713941" sldId="276"/>
            <ac:spMk id="4" creationId="{3128A946-FFA6-4C6F-A16C-F665A7536597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447713941" sldId="276"/>
            <ac:spMk id="5" creationId="{C243242A-43A9-4CBE-A5E9-00644B9831E3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447713941" sldId="276"/>
            <ac:spMk id="6" creationId="{52483CB2-33A8-F54C-4A4C-EA0C640C8384}"/>
          </ac:spMkLst>
        </pc:spChg>
        <pc:spChg chg="del">
          <ac:chgData name="Barbora Jankovičová" userId="3ceb1838-45f7-498c-8d26-9fc3f807de1b" providerId="ADAL" clId="{77BBFF07-C43D-4ED3-AE1A-F2CE6022A73C}" dt="2025-09-19T13:48:02.491" v="70" actId="478"/>
          <ac:spMkLst>
            <pc:docMk/>
            <pc:sldMk cId="1447713941" sldId="276"/>
            <ac:spMk id="8" creationId="{3FE3E0D4-827B-BE51-9FF8-305BA6739E2C}"/>
          </ac:spMkLst>
        </pc:spChg>
      </pc:sldChg>
      <pc:sldChg chg="addSp modSp mod modAnim">
        <pc:chgData name="Barbora Jankovičová" userId="3ceb1838-45f7-498c-8d26-9fc3f807de1b" providerId="ADAL" clId="{77BBFF07-C43D-4ED3-AE1A-F2CE6022A73C}" dt="2025-09-19T17:22:48.716" v="1773"/>
        <pc:sldMkLst>
          <pc:docMk/>
          <pc:sldMk cId="3636750399" sldId="277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636750399" sldId="277"/>
            <ac:spMk id="2" creationId="{1B2B546C-3B40-49BD-BF05-3EE4064B64BD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636750399" sldId="277"/>
            <ac:spMk id="3" creationId="{AFE7AE7B-A7F6-44B7-9ECD-C7E2A2ABEF6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636750399" sldId="277"/>
            <ac:spMk id="4" creationId="{3128A946-FFA6-4C6F-A16C-F665A7536597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636750399" sldId="277"/>
            <ac:spMk id="5" creationId="{C243242A-43A9-4CBE-A5E9-00644B9831E3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636750399" sldId="277"/>
            <ac:spMk id="7" creationId="{10ECB229-46CF-B5BB-3F40-EB542255625C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636750399" sldId="277"/>
            <ac:spMk id="8" creationId="{B8FA2C6B-EBCD-5963-AB9E-5525A1D136B0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636750399" sldId="277"/>
            <ac:spMk id="9" creationId="{8AAFFFD6-262E-A5F2-8BDF-26441ECC7F62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636750399" sldId="277"/>
            <ac:spMk id="10" creationId="{0C92E123-38BE-F9C3-A31E-85FE8DE61D6E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636750399" sldId="277"/>
            <ac:spMk id="12" creationId="{B9D156C4-93FA-7BAD-4893-683591C39703}"/>
          </ac:spMkLst>
        </pc:spChg>
        <pc:spChg chg="add mod">
          <ac:chgData name="Barbora Jankovičová" userId="3ceb1838-45f7-498c-8d26-9fc3f807de1b" providerId="ADAL" clId="{77BBFF07-C43D-4ED3-AE1A-F2CE6022A73C}" dt="2025-09-19T16:47:05.488" v="1259" actId="790"/>
          <ac:spMkLst>
            <pc:docMk/>
            <pc:sldMk cId="3636750399" sldId="277"/>
            <ac:spMk id="14" creationId="{90895DF6-1597-E9A5-469B-05CB729AAB85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636750399" sldId="277"/>
            <ac:spMk id="15" creationId="{45D3682A-E002-E747-CA08-3D9E423AF4F9}"/>
          </ac:spMkLst>
        </pc:spChg>
        <pc:grpChg chg="add mod">
          <ac:chgData name="Barbora Jankovičová" userId="3ceb1838-45f7-498c-8d26-9fc3f807de1b" providerId="ADAL" clId="{77BBFF07-C43D-4ED3-AE1A-F2CE6022A73C}" dt="2025-09-19T14:00:43.331" v="565" actId="164"/>
          <ac:grpSpMkLst>
            <pc:docMk/>
            <pc:sldMk cId="3636750399" sldId="277"/>
            <ac:grpSpMk id="6" creationId="{EC064A92-3725-4DAE-9F3B-9D3008CFBEEB}"/>
          </ac:grpSpMkLst>
        </pc:grpChg>
        <pc:grpChg chg="add mod">
          <ac:chgData name="Barbora Jankovičová" userId="3ceb1838-45f7-498c-8d26-9fc3f807de1b" providerId="ADAL" clId="{77BBFF07-C43D-4ED3-AE1A-F2CE6022A73C}" dt="2025-09-19T14:00:43.331" v="565" actId="164"/>
          <ac:grpSpMkLst>
            <pc:docMk/>
            <pc:sldMk cId="3636750399" sldId="277"/>
            <ac:grpSpMk id="13" creationId="{07A62E27-952C-B3A9-6EF4-BBB05D1C6592}"/>
          </ac:grpSpMkLst>
        </pc:grpChg>
        <pc:picChg chg="mod">
          <ac:chgData name="Barbora Jankovičová" userId="3ceb1838-45f7-498c-8d26-9fc3f807de1b" providerId="ADAL" clId="{77BBFF07-C43D-4ED3-AE1A-F2CE6022A73C}" dt="2025-09-19T14:02:07.083" v="730" actId="1076"/>
          <ac:picMkLst>
            <pc:docMk/>
            <pc:sldMk cId="3636750399" sldId="277"/>
            <ac:picMk id="11" creationId="{2BD5E1E7-92E1-7C0D-3608-458C3984E0DB}"/>
          </ac:picMkLst>
        </pc:picChg>
      </pc:sldChg>
      <pc:sldChg chg="addSp delSp modSp mod modAnim">
        <pc:chgData name="Barbora Jankovičová" userId="3ceb1838-45f7-498c-8d26-9fc3f807de1b" providerId="ADAL" clId="{77BBFF07-C43D-4ED3-AE1A-F2CE6022A73C}" dt="2025-09-19T17:24:23.688" v="1776"/>
        <pc:sldMkLst>
          <pc:docMk/>
          <pc:sldMk cId="4082012794" sldId="278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082012794" sldId="278"/>
            <ac:spMk id="2" creationId="{1B2B546C-3B40-49BD-BF05-3EE4064B64BD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082012794" sldId="278"/>
            <ac:spMk id="3" creationId="{AFE7AE7B-A7F6-44B7-9ECD-C7E2A2ABEF65}"/>
          </ac:spMkLst>
        </pc:spChg>
        <pc:spChg chg="mod">
          <ac:chgData name="Barbora Jankovičová" userId="3ceb1838-45f7-498c-8d26-9fc3f807de1b" providerId="ADAL" clId="{77BBFF07-C43D-4ED3-AE1A-F2CE6022A73C}" dt="2025-09-19T14:06:43.810" v="859" actId="20577"/>
          <ac:spMkLst>
            <pc:docMk/>
            <pc:sldMk cId="4082012794" sldId="278"/>
            <ac:spMk id="4" creationId="{3128A946-FFA6-4C6F-A16C-F665A7536597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082012794" sldId="278"/>
            <ac:spMk id="5" creationId="{C243242A-43A9-4CBE-A5E9-00644B9831E3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082012794" sldId="278"/>
            <ac:spMk id="6" creationId="{F3EA4456-CBD3-C177-3305-5820AB878C92}"/>
          </ac:spMkLst>
        </pc:spChg>
        <pc:spChg chg="del">
          <ac:chgData name="Barbora Jankovičová" userId="3ceb1838-45f7-498c-8d26-9fc3f807de1b" providerId="ADAL" clId="{77BBFF07-C43D-4ED3-AE1A-F2CE6022A73C}" dt="2025-09-19T14:06:55.568" v="861" actId="478"/>
          <ac:spMkLst>
            <pc:docMk/>
            <pc:sldMk cId="4082012794" sldId="278"/>
            <ac:spMk id="7" creationId="{F7C6EAFE-1E8F-5EA1-0E47-F5320E6FFF85}"/>
          </ac:spMkLst>
        </pc:spChg>
        <pc:spChg chg="mod">
          <ac:chgData name="Barbora Jankovičová" userId="3ceb1838-45f7-498c-8d26-9fc3f807de1b" providerId="ADAL" clId="{77BBFF07-C43D-4ED3-AE1A-F2CE6022A73C}" dt="2025-09-19T14:08:00.148" v="868"/>
          <ac:spMkLst>
            <pc:docMk/>
            <pc:sldMk cId="4082012794" sldId="278"/>
            <ac:spMk id="10" creationId="{C7BF73EA-A83B-5BAF-2BB2-CBF36800F0F3}"/>
          </ac:spMkLst>
        </pc:spChg>
        <pc:spChg chg="mod">
          <ac:chgData name="Barbora Jankovičová" userId="3ceb1838-45f7-498c-8d26-9fc3f807de1b" providerId="ADAL" clId="{77BBFF07-C43D-4ED3-AE1A-F2CE6022A73C}" dt="2025-09-19T14:08:00.148" v="868"/>
          <ac:spMkLst>
            <pc:docMk/>
            <pc:sldMk cId="4082012794" sldId="278"/>
            <ac:spMk id="11" creationId="{08D81AAF-5E6D-12DB-C8DB-1273FC264D96}"/>
          </ac:spMkLst>
        </pc:spChg>
        <pc:spChg chg="mod">
          <ac:chgData name="Barbora Jankovičová" userId="3ceb1838-45f7-498c-8d26-9fc3f807de1b" providerId="ADAL" clId="{77BBFF07-C43D-4ED3-AE1A-F2CE6022A73C}" dt="2025-09-19T14:08:00.148" v="868"/>
          <ac:spMkLst>
            <pc:docMk/>
            <pc:sldMk cId="4082012794" sldId="278"/>
            <ac:spMk id="12" creationId="{B26B3828-7A59-5F03-F28C-A032E3542EE1}"/>
          </ac:spMkLst>
        </pc:spChg>
        <pc:spChg chg="mod">
          <ac:chgData name="Barbora Jankovičová" userId="3ceb1838-45f7-498c-8d26-9fc3f807de1b" providerId="ADAL" clId="{77BBFF07-C43D-4ED3-AE1A-F2CE6022A73C}" dt="2025-09-19T14:08:00.148" v="868"/>
          <ac:spMkLst>
            <pc:docMk/>
            <pc:sldMk cId="4082012794" sldId="278"/>
            <ac:spMk id="13" creationId="{1FFA1774-DFAC-2FB1-1609-BE2995431710}"/>
          </ac:spMkLst>
        </pc:spChg>
        <pc:spChg chg="mod">
          <ac:chgData name="Barbora Jankovičová" userId="3ceb1838-45f7-498c-8d26-9fc3f807de1b" providerId="ADAL" clId="{77BBFF07-C43D-4ED3-AE1A-F2CE6022A73C}" dt="2025-09-19T14:08:00.148" v="868"/>
          <ac:spMkLst>
            <pc:docMk/>
            <pc:sldMk cId="4082012794" sldId="278"/>
            <ac:spMk id="14" creationId="{68A5ECFF-905C-47B0-122C-4233BC89DADB}"/>
          </ac:spMkLst>
        </pc:spChg>
        <pc:spChg chg="add mod">
          <ac:chgData name="Barbora Jankovičová" userId="3ceb1838-45f7-498c-8d26-9fc3f807de1b" providerId="ADAL" clId="{77BBFF07-C43D-4ED3-AE1A-F2CE6022A73C}" dt="2025-09-19T14:08:00.148" v="868"/>
          <ac:spMkLst>
            <pc:docMk/>
            <pc:sldMk cId="4082012794" sldId="278"/>
            <ac:spMk id="15" creationId="{748306BD-898F-933C-AACC-65B297723ECB}"/>
          </ac:spMkLst>
        </pc:spChg>
        <pc:spChg chg="add mod">
          <ac:chgData name="Barbora Jankovičová" userId="3ceb1838-45f7-498c-8d26-9fc3f807de1b" providerId="ADAL" clId="{77BBFF07-C43D-4ED3-AE1A-F2CE6022A73C}" dt="2025-09-19T14:08:00.148" v="868"/>
          <ac:spMkLst>
            <pc:docMk/>
            <pc:sldMk cId="4082012794" sldId="278"/>
            <ac:spMk id="16" creationId="{F1681E74-A25E-B39F-8E09-D99C94BE31BA}"/>
          </ac:spMkLst>
        </pc:spChg>
        <pc:spChg chg="mod">
          <ac:chgData name="Barbora Jankovičová" userId="3ceb1838-45f7-498c-8d26-9fc3f807de1b" providerId="ADAL" clId="{77BBFF07-C43D-4ED3-AE1A-F2CE6022A73C}" dt="2025-09-19T14:08:07.531" v="869"/>
          <ac:spMkLst>
            <pc:docMk/>
            <pc:sldMk cId="4082012794" sldId="278"/>
            <ac:spMk id="19" creationId="{BD634386-A6B7-5402-5E8B-FB592D9F4C4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082012794" sldId="278"/>
            <ac:spMk id="20" creationId="{3DAE1BE6-7026-D377-3815-ABEF9D8691DC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082012794" sldId="278"/>
            <ac:spMk id="21" creationId="{AE71E4E9-5585-5A4E-7DE0-A465B7BAC839}"/>
          </ac:spMkLst>
        </pc:spChg>
        <pc:spChg chg="mod">
          <ac:chgData name="Barbora Jankovičová" userId="3ceb1838-45f7-498c-8d26-9fc3f807de1b" providerId="ADAL" clId="{77BBFF07-C43D-4ED3-AE1A-F2CE6022A73C}" dt="2025-09-19T14:08:07.531" v="869"/>
          <ac:spMkLst>
            <pc:docMk/>
            <pc:sldMk cId="4082012794" sldId="278"/>
            <ac:spMk id="22" creationId="{E2DB5BB4-B2DE-D86B-B122-C2750BB72C07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082012794" sldId="278"/>
            <ac:spMk id="23" creationId="{66A68138-B20C-8900-B09C-813C25580008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082012794" sldId="278"/>
            <ac:spMk id="24" creationId="{D37C1AE2-326F-11E1-78CE-1EBCE2F95B3E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082012794" sldId="278"/>
            <ac:spMk id="25" creationId="{6ABB8286-2215-CB79-66CF-7EB592757915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082012794" sldId="278"/>
            <ac:spMk id="27" creationId="{5EA4662E-9329-ED05-5B3A-197C008EE9B2}"/>
          </ac:spMkLst>
        </pc:spChg>
        <pc:grpChg chg="add mod">
          <ac:chgData name="Barbora Jankovičová" userId="3ceb1838-45f7-498c-8d26-9fc3f807de1b" providerId="ADAL" clId="{77BBFF07-C43D-4ED3-AE1A-F2CE6022A73C}" dt="2025-09-19T14:08:00.148" v="868"/>
          <ac:grpSpMkLst>
            <pc:docMk/>
            <pc:sldMk cId="4082012794" sldId="278"/>
            <ac:grpSpMk id="8" creationId="{4727E488-A117-5937-849E-4D910839365A}"/>
          </ac:grpSpMkLst>
        </pc:grpChg>
        <pc:grpChg chg="mod">
          <ac:chgData name="Barbora Jankovičová" userId="3ceb1838-45f7-498c-8d26-9fc3f807de1b" providerId="ADAL" clId="{77BBFF07-C43D-4ED3-AE1A-F2CE6022A73C}" dt="2025-09-19T14:08:00.148" v="868"/>
          <ac:grpSpMkLst>
            <pc:docMk/>
            <pc:sldMk cId="4082012794" sldId="278"/>
            <ac:grpSpMk id="9" creationId="{33924F1F-2F1B-D6EB-70A1-04C015E6751B}"/>
          </ac:grpSpMkLst>
        </pc:grpChg>
        <pc:grpChg chg="add mod">
          <ac:chgData name="Barbora Jankovičová" userId="3ceb1838-45f7-498c-8d26-9fc3f807de1b" providerId="ADAL" clId="{77BBFF07-C43D-4ED3-AE1A-F2CE6022A73C}" dt="2025-09-19T14:08:11.777" v="870" actId="164"/>
          <ac:grpSpMkLst>
            <pc:docMk/>
            <pc:sldMk cId="4082012794" sldId="278"/>
            <ac:grpSpMk id="17" creationId="{C371ABF1-3FB0-EA49-2200-5893D5FCC3C7}"/>
          </ac:grpSpMkLst>
        </pc:grpChg>
        <pc:grpChg chg="mod">
          <ac:chgData name="Barbora Jankovičová" userId="3ceb1838-45f7-498c-8d26-9fc3f807de1b" providerId="ADAL" clId="{77BBFF07-C43D-4ED3-AE1A-F2CE6022A73C}" dt="2025-09-19T14:08:07.531" v="869"/>
          <ac:grpSpMkLst>
            <pc:docMk/>
            <pc:sldMk cId="4082012794" sldId="278"/>
            <ac:grpSpMk id="18" creationId="{697C23F9-8FA5-D409-4E82-E6B5AD07F0D3}"/>
          </ac:grpSpMkLst>
        </pc:grpChg>
        <pc:grpChg chg="add mod">
          <ac:chgData name="Barbora Jankovičová" userId="3ceb1838-45f7-498c-8d26-9fc3f807de1b" providerId="ADAL" clId="{77BBFF07-C43D-4ED3-AE1A-F2CE6022A73C}" dt="2025-09-19T14:08:11.777" v="870" actId="164"/>
          <ac:grpSpMkLst>
            <pc:docMk/>
            <pc:sldMk cId="4082012794" sldId="278"/>
            <ac:grpSpMk id="26" creationId="{4E07550C-A95C-4171-704F-DDECEB320E11}"/>
          </ac:grpSpMkLst>
        </pc:grpChg>
        <pc:picChg chg="mod">
          <ac:chgData name="Barbora Jankovičová" userId="3ceb1838-45f7-498c-8d26-9fc3f807de1b" providerId="ADAL" clId="{77BBFF07-C43D-4ED3-AE1A-F2CE6022A73C}" dt="2025-09-19T14:08:44.880" v="877" actId="1076"/>
          <ac:picMkLst>
            <pc:docMk/>
            <pc:sldMk cId="4082012794" sldId="278"/>
            <ac:picMk id="7170" creationId="{A99FC580-A22C-076F-CF6D-9D19D0436D17}"/>
          </ac:picMkLst>
        </pc:picChg>
      </pc:sldChg>
      <pc:sldChg chg="delSp modSp mod modAnim">
        <pc:chgData name="Barbora Jankovičová" userId="3ceb1838-45f7-498c-8d26-9fc3f807de1b" providerId="ADAL" clId="{77BBFF07-C43D-4ED3-AE1A-F2CE6022A73C}" dt="2025-09-19T17:24:46.279" v="1778"/>
        <pc:sldMkLst>
          <pc:docMk/>
          <pc:sldMk cId="18254620" sldId="279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8254620" sldId="279"/>
            <ac:spMk id="2" creationId="{1B2B546C-3B40-49BD-BF05-3EE4064B64BD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8254620" sldId="279"/>
            <ac:spMk id="3" creationId="{AFE7AE7B-A7F6-44B7-9ECD-C7E2A2ABEF6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8254620" sldId="279"/>
            <ac:spMk id="4" creationId="{3128A946-FFA6-4C6F-A16C-F665A7536597}"/>
          </ac:spMkLst>
        </pc:spChg>
        <pc:spChg chg="mod">
          <ac:chgData name="Barbora Jankovičová" userId="3ceb1838-45f7-498c-8d26-9fc3f807de1b" providerId="ADAL" clId="{77BBFF07-C43D-4ED3-AE1A-F2CE6022A73C}" dt="2025-09-19T16:50:37.808" v="1386" actId="313"/>
          <ac:spMkLst>
            <pc:docMk/>
            <pc:sldMk cId="18254620" sldId="279"/>
            <ac:spMk id="5" creationId="{C243242A-43A9-4CBE-A5E9-00644B9831E3}"/>
          </ac:spMkLst>
        </pc:spChg>
        <pc:spChg chg="mod">
          <ac:chgData name="Barbora Jankovičová" userId="3ceb1838-45f7-498c-8d26-9fc3f807de1b" providerId="ADAL" clId="{77BBFF07-C43D-4ED3-AE1A-F2CE6022A73C}" dt="2025-09-19T16:50:45.346" v="1387" actId="1076"/>
          <ac:spMkLst>
            <pc:docMk/>
            <pc:sldMk cId="18254620" sldId="279"/>
            <ac:spMk id="6" creationId="{143D30A9-1C0F-528E-2043-BBFB48D1E729}"/>
          </ac:spMkLst>
        </pc:spChg>
        <pc:spChg chg="del">
          <ac:chgData name="Barbora Jankovičová" userId="3ceb1838-45f7-498c-8d26-9fc3f807de1b" providerId="ADAL" clId="{77BBFF07-C43D-4ED3-AE1A-F2CE6022A73C}" dt="2025-09-19T14:09:02.691" v="879" actId="478"/>
          <ac:spMkLst>
            <pc:docMk/>
            <pc:sldMk cId="18254620" sldId="279"/>
            <ac:spMk id="7" creationId="{65D4C452-2405-C7F8-F87F-BE0F4209E92B}"/>
          </ac:spMkLst>
        </pc:spChg>
      </pc:sldChg>
      <pc:sldChg chg="addSp delSp modSp mod modAnim">
        <pc:chgData name="Barbora Jankovičová" userId="3ceb1838-45f7-498c-8d26-9fc3f807de1b" providerId="ADAL" clId="{77BBFF07-C43D-4ED3-AE1A-F2CE6022A73C}" dt="2025-09-19T17:29:44.428" v="1784"/>
        <pc:sldMkLst>
          <pc:docMk/>
          <pc:sldMk cId="3152891035" sldId="280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152891035" sldId="280"/>
            <ac:spMk id="2" creationId="{1B2B546C-3B40-49BD-BF05-3EE4064B64BD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152891035" sldId="280"/>
            <ac:spMk id="4" creationId="{3128A946-FFA6-4C6F-A16C-F665A7536597}"/>
          </ac:spMkLst>
        </pc:spChg>
        <pc:spChg chg="mod">
          <ac:chgData name="Barbora Jankovičová" userId="3ceb1838-45f7-498c-8d26-9fc3f807de1b" providerId="ADAL" clId="{77BBFF07-C43D-4ED3-AE1A-F2CE6022A73C}" dt="2025-09-19T17:10:59.087" v="1424" actId="20577"/>
          <ac:spMkLst>
            <pc:docMk/>
            <pc:sldMk cId="3152891035" sldId="280"/>
            <ac:spMk id="5" creationId="{C243242A-43A9-4CBE-A5E9-00644B9831E3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152891035" sldId="280"/>
            <ac:spMk id="9" creationId="{9F0BB369-7E16-816B-A8AD-7B66BF476DCA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152891035" sldId="280"/>
            <ac:spMk id="10" creationId="{E268EF0F-CB0F-A480-7AE6-71EA2EDBFC57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152891035" sldId="280"/>
            <ac:spMk id="12" creationId="{E27340AF-DA5B-7575-FCC6-419886784F4C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152891035" sldId="280"/>
            <ac:spMk id="13" creationId="{8EDE7CAE-9DD9-C355-B889-65D2967399D8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152891035" sldId="280"/>
            <ac:spMk id="14" creationId="{9B39048B-D870-F688-1682-76093C500A6F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152891035" sldId="280"/>
            <ac:spMk id="15" creationId="{2970BA3D-C3BD-79C9-4991-0EE0492C6D61}"/>
          </ac:spMkLst>
        </pc:spChg>
        <pc:spChg chg="mod">
          <ac:chgData name="Barbora Jankovičová" userId="3ceb1838-45f7-498c-8d26-9fc3f807de1b" providerId="ADAL" clId="{77BBFF07-C43D-4ED3-AE1A-F2CE6022A73C}" dt="2025-09-19T14:12:32.638" v="1014"/>
          <ac:spMkLst>
            <pc:docMk/>
            <pc:sldMk cId="3152891035" sldId="280"/>
            <ac:spMk id="16" creationId="{4894D8C9-9C1C-1F3D-79BD-3EDD025805CA}"/>
          </ac:spMkLst>
        </pc:spChg>
        <pc:spChg chg="add mod">
          <ac:chgData name="Barbora Jankovičová" userId="3ceb1838-45f7-498c-8d26-9fc3f807de1b" providerId="ADAL" clId="{77BBFF07-C43D-4ED3-AE1A-F2CE6022A73C}" dt="2025-09-19T14:12:32.638" v="1014"/>
          <ac:spMkLst>
            <pc:docMk/>
            <pc:sldMk cId="3152891035" sldId="280"/>
            <ac:spMk id="17" creationId="{48098530-1251-B82C-5176-654B08486178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152891035" sldId="280"/>
            <ac:spMk id="18" creationId="{58F56A00-F6DD-5526-C090-C89E738ABD9A}"/>
          </ac:spMkLst>
        </pc:spChg>
        <pc:spChg chg="add mod">
          <ac:chgData name="Barbora Jankovičová" userId="3ceb1838-45f7-498c-8d26-9fc3f807de1b" providerId="ADAL" clId="{77BBFF07-C43D-4ED3-AE1A-F2CE6022A73C}" dt="2025-09-19T17:13:11.185" v="1509" actId="1076"/>
          <ac:spMkLst>
            <pc:docMk/>
            <pc:sldMk cId="3152891035" sldId="280"/>
            <ac:spMk id="25" creationId="{2A2A09DB-5023-B355-3228-223C1F423CBD}"/>
          </ac:spMkLst>
        </pc:spChg>
        <pc:grpChg chg="add mod">
          <ac:chgData name="Barbora Jankovičová" userId="3ceb1838-45f7-498c-8d26-9fc3f807de1b" providerId="ADAL" clId="{77BBFF07-C43D-4ED3-AE1A-F2CE6022A73C}" dt="2025-09-19T14:12:32.638" v="1014"/>
          <ac:grpSpMkLst>
            <pc:docMk/>
            <pc:sldMk cId="3152891035" sldId="280"/>
            <ac:grpSpMk id="6" creationId="{8A35E14A-7530-F0D9-EF0B-2BBD08D85477}"/>
          </ac:grpSpMkLst>
        </pc:grpChg>
        <pc:grpChg chg="mod">
          <ac:chgData name="Barbora Jankovičová" userId="3ceb1838-45f7-498c-8d26-9fc3f807de1b" providerId="ADAL" clId="{77BBFF07-C43D-4ED3-AE1A-F2CE6022A73C}" dt="2025-09-19T14:12:32.638" v="1014"/>
          <ac:grpSpMkLst>
            <pc:docMk/>
            <pc:sldMk cId="3152891035" sldId="280"/>
            <ac:grpSpMk id="11" creationId="{EF8B9D96-D6E2-09D2-8818-24DC7D85A1E1}"/>
          </ac:grpSpMkLst>
        </pc:grpChg>
        <pc:picChg chg="mod">
          <ac:chgData name="Barbora Jankovičová" userId="3ceb1838-45f7-498c-8d26-9fc3f807de1b" providerId="ADAL" clId="{77BBFF07-C43D-4ED3-AE1A-F2CE6022A73C}" dt="2025-09-19T14:12:13.921" v="1013" actId="1076"/>
          <ac:picMkLst>
            <pc:docMk/>
            <pc:sldMk cId="3152891035" sldId="280"/>
            <ac:picMk id="7" creationId="{564FB17B-6D03-ACF7-15BB-063DAA7A777F}"/>
          </ac:picMkLst>
        </pc:picChg>
        <pc:picChg chg="add del mod modCrop">
          <ac:chgData name="Barbora Jankovičová" userId="3ceb1838-45f7-498c-8d26-9fc3f807de1b" providerId="ADAL" clId="{77BBFF07-C43D-4ED3-AE1A-F2CE6022A73C}" dt="2025-09-19T17:09:59.524" v="1407" actId="478"/>
          <ac:picMkLst>
            <pc:docMk/>
            <pc:sldMk cId="3152891035" sldId="280"/>
            <ac:picMk id="20" creationId="{D1C09048-05A8-0652-5AC5-4B6C5E0401EA}"/>
          </ac:picMkLst>
        </pc:picChg>
        <pc:picChg chg="add del mod modCrop">
          <ac:chgData name="Barbora Jankovičová" userId="3ceb1838-45f7-498c-8d26-9fc3f807de1b" providerId="ADAL" clId="{77BBFF07-C43D-4ED3-AE1A-F2CE6022A73C}" dt="2025-09-19T17:09:58.647" v="1406" actId="478"/>
          <ac:picMkLst>
            <pc:docMk/>
            <pc:sldMk cId="3152891035" sldId="280"/>
            <ac:picMk id="22" creationId="{FF926C86-56D7-B9D4-5583-CD67DD374277}"/>
          </ac:picMkLst>
        </pc:picChg>
        <pc:picChg chg="add mod modCrop">
          <ac:chgData name="Barbora Jankovičová" userId="3ceb1838-45f7-498c-8d26-9fc3f807de1b" providerId="ADAL" clId="{77BBFF07-C43D-4ED3-AE1A-F2CE6022A73C}" dt="2025-09-19T17:11:02.333" v="1425" actId="1076"/>
          <ac:picMkLst>
            <pc:docMk/>
            <pc:sldMk cId="3152891035" sldId="280"/>
            <ac:picMk id="24" creationId="{3B53E3E4-82B9-A725-02C0-49E48EFBD5FF}"/>
          </ac:picMkLst>
        </pc:picChg>
      </pc:sldChg>
      <pc:sldChg chg="addSp delSp modSp mod modAnim">
        <pc:chgData name="Barbora Jankovičová" userId="3ceb1838-45f7-498c-8d26-9fc3f807de1b" providerId="ADAL" clId="{77BBFF07-C43D-4ED3-AE1A-F2CE6022A73C}" dt="2025-09-19T17:25:26.712" v="1780"/>
        <pc:sldMkLst>
          <pc:docMk/>
          <pc:sldMk cId="868717973" sldId="281"/>
        </pc:sldMkLst>
        <pc:spChg chg="mod">
          <ac:chgData name="Barbora Jankovičová" userId="3ceb1838-45f7-498c-8d26-9fc3f807de1b" providerId="ADAL" clId="{77BBFF07-C43D-4ED3-AE1A-F2CE6022A73C}" dt="2025-09-19T17:14:08.677" v="1513"/>
          <ac:spMkLst>
            <pc:docMk/>
            <pc:sldMk cId="868717973" sldId="281"/>
            <ac:spMk id="2" creationId="{1B2B546C-3B40-49BD-BF05-3EE4064B64BD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868717973" sldId="281"/>
            <ac:spMk id="3" creationId="{AFE7AE7B-A7F6-44B7-9ECD-C7E2A2ABEF6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868717973" sldId="281"/>
            <ac:spMk id="4" creationId="{3128A946-FFA6-4C6F-A16C-F665A7536597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868717973" sldId="281"/>
            <ac:spMk id="5" creationId="{C243242A-43A9-4CBE-A5E9-00644B9831E3}"/>
          </ac:spMkLst>
        </pc:spChg>
        <pc:spChg chg="add del">
          <ac:chgData name="Barbora Jankovičová" userId="3ceb1838-45f7-498c-8d26-9fc3f807de1b" providerId="ADAL" clId="{77BBFF07-C43D-4ED3-AE1A-F2CE6022A73C}" dt="2025-09-19T17:14:06.358" v="1512" actId="22"/>
          <ac:spMkLst>
            <pc:docMk/>
            <pc:sldMk cId="868717973" sldId="281"/>
            <ac:spMk id="7" creationId="{FD4E2B31-A73D-9A30-F065-5C2C3E647C8C}"/>
          </ac:spMkLst>
        </pc:spChg>
      </pc:sldChg>
      <pc:sldChg chg="modSp mod modAnim">
        <pc:chgData name="Barbora Jankovičová" userId="3ceb1838-45f7-498c-8d26-9fc3f807de1b" providerId="ADAL" clId="{77BBFF07-C43D-4ED3-AE1A-F2CE6022A73C}" dt="2025-09-19T17:25:34.865" v="1781"/>
        <pc:sldMkLst>
          <pc:docMk/>
          <pc:sldMk cId="3212809955" sldId="282"/>
        </pc:sldMkLst>
        <pc:spChg chg="mod">
          <ac:chgData name="Barbora Jankovičová" userId="3ceb1838-45f7-498c-8d26-9fc3f807de1b" providerId="ADAL" clId="{77BBFF07-C43D-4ED3-AE1A-F2CE6022A73C}" dt="2025-09-19T17:14:13.241" v="1514"/>
          <ac:spMkLst>
            <pc:docMk/>
            <pc:sldMk cId="3212809955" sldId="282"/>
            <ac:spMk id="2" creationId="{1B2B546C-3B40-49BD-BF05-3EE4064B64BD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12809955" sldId="282"/>
            <ac:spMk id="3" creationId="{AFE7AE7B-A7F6-44B7-9ECD-C7E2A2ABEF6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12809955" sldId="282"/>
            <ac:spMk id="4" creationId="{3128A946-FFA6-4C6F-A16C-F665A7536597}"/>
          </ac:spMkLst>
        </pc:spChg>
        <pc:spChg chg="mod">
          <ac:chgData name="Barbora Jankovičová" userId="3ceb1838-45f7-498c-8d26-9fc3f807de1b" providerId="ADAL" clId="{77BBFF07-C43D-4ED3-AE1A-F2CE6022A73C}" dt="2025-09-19T17:16:08.996" v="1704" actId="20577"/>
          <ac:spMkLst>
            <pc:docMk/>
            <pc:sldMk cId="3212809955" sldId="282"/>
            <ac:spMk id="5" creationId="{C243242A-43A9-4CBE-A5E9-00644B9831E3}"/>
          </ac:spMkLst>
        </pc:spChg>
      </pc:sldChg>
      <pc:sldChg chg="modSp mod">
        <pc:chgData name="Barbora Jankovičová" userId="3ceb1838-45f7-498c-8d26-9fc3f807de1b" providerId="ADAL" clId="{77BBFF07-C43D-4ED3-AE1A-F2CE6022A73C}" dt="2025-09-19T16:50:31.449" v="1385" actId="790"/>
        <pc:sldMkLst>
          <pc:docMk/>
          <pc:sldMk cId="2574964957" sldId="283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574964957" sldId="283"/>
            <ac:spMk id="4" creationId="{3128A946-FFA6-4C6F-A16C-F665A7536597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574964957" sldId="283"/>
            <ac:spMk id="20" creationId="{1B8BCDF6-9F8B-46CF-92E9-9E224C9DA830}"/>
          </ac:spMkLst>
        </pc:spChg>
      </pc:sldChg>
      <pc:sldChg chg="modSp del mod">
        <pc:chgData name="Barbora Jankovičová" userId="3ceb1838-45f7-498c-8d26-9fc3f807de1b" providerId="ADAL" clId="{77BBFF07-C43D-4ED3-AE1A-F2CE6022A73C}" dt="2025-09-19T17:16:51.534" v="1713" actId="47"/>
        <pc:sldMkLst>
          <pc:docMk/>
          <pc:sldMk cId="2957465227" sldId="286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957465227" sldId="286"/>
            <ac:spMk id="2" creationId="{DFD90285-9003-0233-D517-98096DC78DD2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957465227" sldId="286"/>
            <ac:spMk id="15" creationId="{D6AE68B5-7198-FD3D-0E9F-251542A4237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957465227" sldId="286"/>
            <ac:spMk id="16" creationId="{4CFAD7D2-A05D-20D9-64EB-0D30A4DC39AC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957465227" sldId="286"/>
            <ac:spMk id="17" creationId="{5E797195-D4DE-36CF-A834-9CF62A303F02}"/>
          </ac:spMkLst>
        </pc:spChg>
      </pc:sldChg>
      <pc:sldChg chg="del">
        <pc:chgData name="Barbora Jankovičová" userId="3ceb1838-45f7-498c-8d26-9fc3f807de1b" providerId="ADAL" clId="{77BBFF07-C43D-4ED3-AE1A-F2CE6022A73C}" dt="2025-09-19T17:16:51.175" v="1712" actId="47"/>
        <pc:sldMkLst>
          <pc:docMk/>
          <pc:sldMk cId="1579534548" sldId="287"/>
        </pc:sldMkLst>
      </pc:sldChg>
      <pc:sldChg chg="modSp del mod">
        <pc:chgData name="Barbora Jankovičová" userId="3ceb1838-45f7-498c-8d26-9fc3f807de1b" providerId="ADAL" clId="{77BBFF07-C43D-4ED3-AE1A-F2CE6022A73C}" dt="2025-09-19T17:16:50.374" v="1710" actId="47"/>
        <pc:sldMkLst>
          <pc:docMk/>
          <pc:sldMk cId="4095991533" sldId="289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095991533" sldId="289"/>
            <ac:spMk id="10" creationId="{4B79B50D-1A39-8577-0203-47E41201A3D4}"/>
          </ac:spMkLst>
        </pc:spChg>
      </pc:sldChg>
      <pc:sldChg chg="modSp del mod">
        <pc:chgData name="Barbora Jankovičová" userId="3ceb1838-45f7-498c-8d26-9fc3f807de1b" providerId="ADAL" clId="{77BBFF07-C43D-4ED3-AE1A-F2CE6022A73C}" dt="2025-09-19T17:16:47.506" v="1706" actId="47"/>
        <pc:sldMkLst>
          <pc:docMk/>
          <pc:sldMk cId="851317171" sldId="295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851317171" sldId="295"/>
            <ac:spMk id="7" creationId="{2D568C87-EBC0-97DB-F7ED-2C05825ED74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851317171" sldId="295"/>
            <ac:spMk id="10" creationId="{15CB7065-C664-F110-99DA-9E92924AE900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851317171" sldId="295"/>
            <ac:spMk id="13" creationId="{F1363C43-1E68-8ABB-092F-CFA12A33EAB0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851317171" sldId="295"/>
            <ac:spMk id="14" creationId="{B7583970-900A-42D9-1CA8-AFF91668E7A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851317171" sldId="295"/>
            <ac:spMk id="23" creationId="{F8281F4E-7512-9235-93C2-8A43906CE884}"/>
          </ac:spMkLst>
        </pc:spChg>
      </pc:sldChg>
      <pc:sldChg chg="modSp mod">
        <pc:chgData name="Barbora Jankovičová" userId="3ceb1838-45f7-498c-8d26-9fc3f807de1b" providerId="ADAL" clId="{77BBFF07-C43D-4ED3-AE1A-F2CE6022A73C}" dt="2025-09-19T16:50:31.449" v="1385" actId="790"/>
        <pc:sldMkLst>
          <pc:docMk/>
          <pc:sldMk cId="1133172968" sldId="296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133172968" sldId="296"/>
            <ac:spMk id="2" creationId="{5F7AAF1A-7713-FE5A-C491-928DA7686F36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133172968" sldId="296"/>
            <ac:spMk id="3" creationId="{8502CB51-CC19-CC4A-1D61-251D8074BBA9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1133172968" sldId="296"/>
            <ac:spMk id="17" creationId="{E8FD662B-072C-9FAA-FA21-58CDACF3FC8D}"/>
          </ac:spMkLst>
        </pc:spChg>
      </pc:sldChg>
      <pc:sldChg chg="addSp delSp modSp mod modAnim">
        <pc:chgData name="Barbora Jankovičová" userId="3ceb1838-45f7-498c-8d26-9fc3f807de1b" providerId="ADAL" clId="{77BBFF07-C43D-4ED3-AE1A-F2CE6022A73C}" dt="2025-09-19T17:21:56.029" v="1763"/>
        <pc:sldMkLst>
          <pc:docMk/>
          <pc:sldMk cId="728695310" sldId="297"/>
        </pc:sldMkLst>
        <pc:spChg chg="del mod">
          <ac:chgData name="Barbora Jankovičová" userId="3ceb1838-45f7-498c-8d26-9fc3f807de1b" providerId="ADAL" clId="{77BBFF07-C43D-4ED3-AE1A-F2CE6022A73C}" dt="2025-09-19T13:54:41.436" v="213" actId="478"/>
          <ac:spMkLst>
            <pc:docMk/>
            <pc:sldMk cId="728695310" sldId="297"/>
            <ac:spMk id="2" creationId="{3A0FDEAC-1146-6958-7FC6-B613769AE242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728695310" sldId="297"/>
            <ac:spMk id="3" creationId="{828A623E-8D8B-DE1D-1C75-21A6347851E4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728695310" sldId="297"/>
            <ac:spMk id="4" creationId="{F35DB047-7DD3-CEB4-EB39-EB25BC4F5D59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728695310" sldId="297"/>
            <ac:spMk id="5" creationId="{040AAA7C-4D8B-6594-DF0B-FD2D1DDDADDF}"/>
          </ac:spMkLst>
        </pc:spChg>
        <pc:spChg chg="del">
          <ac:chgData name="Barbora Jankovičová" userId="3ceb1838-45f7-498c-8d26-9fc3f807de1b" providerId="ADAL" clId="{77BBFF07-C43D-4ED3-AE1A-F2CE6022A73C}" dt="2025-09-19T13:52:58.865" v="200" actId="478"/>
          <ac:spMkLst>
            <pc:docMk/>
            <pc:sldMk cId="728695310" sldId="297"/>
            <ac:spMk id="7" creationId="{E3BAA8BF-6944-C7C6-7355-61082028DF35}"/>
          </ac:spMkLst>
        </pc:spChg>
        <pc:spChg chg="del">
          <ac:chgData name="Barbora Jankovičová" userId="3ceb1838-45f7-498c-8d26-9fc3f807de1b" providerId="ADAL" clId="{77BBFF07-C43D-4ED3-AE1A-F2CE6022A73C}" dt="2025-09-19T13:52:49.767" v="198" actId="478"/>
          <ac:spMkLst>
            <pc:docMk/>
            <pc:sldMk cId="728695310" sldId="297"/>
            <ac:spMk id="9" creationId="{85BF74E7-E6F5-9CC1-0D2D-2C4CE1C5D190}"/>
          </ac:spMkLst>
        </pc:spChg>
        <pc:spChg chg="del">
          <ac:chgData name="Barbora Jankovičová" userId="3ceb1838-45f7-498c-8d26-9fc3f807de1b" providerId="ADAL" clId="{77BBFF07-C43D-4ED3-AE1A-F2CE6022A73C}" dt="2025-09-19T13:52:48.529" v="197" actId="478"/>
          <ac:spMkLst>
            <pc:docMk/>
            <pc:sldMk cId="728695310" sldId="297"/>
            <ac:spMk id="10" creationId="{9A7CC51D-1AF9-DE99-7E5C-27741BD6CAE7}"/>
          </ac:spMkLst>
        </pc:spChg>
        <pc:spChg chg="del">
          <ac:chgData name="Barbora Jankovičová" userId="3ceb1838-45f7-498c-8d26-9fc3f807de1b" providerId="ADAL" clId="{77BBFF07-C43D-4ED3-AE1A-F2CE6022A73C}" dt="2025-09-19T13:52:53.482" v="199" actId="478"/>
          <ac:spMkLst>
            <pc:docMk/>
            <pc:sldMk cId="728695310" sldId="297"/>
            <ac:spMk id="11" creationId="{4095BB12-5225-2815-C4CB-DE67FC6AE24B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728695310" sldId="297"/>
            <ac:spMk id="12" creationId="{5493199C-A203-76B6-A7DC-F538AB62972F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728695310" sldId="297"/>
            <ac:spMk id="13" creationId="{67CCD34E-28E9-F202-6E78-F5A22D399280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728695310" sldId="297"/>
            <ac:spMk id="14" creationId="{52CF58F1-6AE3-2F8B-745C-3C4E89576D73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728695310" sldId="297"/>
            <ac:spMk id="16" creationId="{0FEB7B09-76CD-52BD-B30E-C52A87DA440E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728695310" sldId="297"/>
            <ac:spMk id="17" creationId="{5F3C0B97-68B5-2E8D-85C6-992876B7E64D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728695310" sldId="297"/>
            <ac:spMk id="18" creationId="{F85284F8-3D21-D4D5-FF27-C50AF842B182}"/>
          </ac:spMkLst>
        </pc:spChg>
        <pc:grpChg chg="add mod">
          <ac:chgData name="Barbora Jankovičová" userId="3ceb1838-45f7-498c-8d26-9fc3f807de1b" providerId="ADAL" clId="{77BBFF07-C43D-4ED3-AE1A-F2CE6022A73C}" dt="2025-09-19T13:50:46.575" v="125" actId="164"/>
          <ac:grpSpMkLst>
            <pc:docMk/>
            <pc:sldMk cId="728695310" sldId="297"/>
            <ac:grpSpMk id="15" creationId="{C4226038-D6F1-4581-5B66-3BC26B780308}"/>
          </ac:grpSpMkLst>
        </pc:grpChg>
        <pc:picChg chg="mod">
          <ac:chgData name="Barbora Jankovičová" userId="3ceb1838-45f7-498c-8d26-9fc3f807de1b" providerId="ADAL" clId="{77BBFF07-C43D-4ED3-AE1A-F2CE6022A73C}" dt="2025-09-19T13:50:12.196" v="123" actId="1076"/>
          <ac:picMkLst>
            <pc:docMk/>
            <pc:sldMk cId="728695310" sldId="297"/>
            <ac:picMk id="6" creationId="{3CA407B7-891F-FD05-AA49-299711DFA675}"/>
          </ac:picMkLst>
        </pc:picChg>
        <pc:picChg chg="del">
          <ac:chgData name="Barbora Jankovičová" userId="3ceb1838-45f7-498c-8d26-9fc3f807de1b" providerId="ADAL" clId="{77BBFF07-C43D-4ED3-AE1A-F2CE6022A73C}" dt="2025-09-19T13:50:06.693" v="122" actId="478"/>
          <ac:picMkLst>
            <pc:docMk/>
            <pc:sldMk cId="728695310" sldId="297"/>
            <ac:picMk id="8" creationId="{8B3507D6-E099-1FD1-EBA7-189372099781}"/>
          </ac:picMkLst>
        </pc:picChg>
      </pc:sldChg>
      <pc:sldChg chg="addSp delSp modSp mod modAnim">
        <pc:chgData name="Barbora Jankovičová" userId="3ceb1838-45f7-498c-8d26-9fc3f807de1b" providerId="ADAL" clId="{77BBFF07-C43D-4ED3-AE1A-F2CE6022A73C}" dt="2025-09-19T17:24:09.566" v="1774"/>
        <pc:sldMkLst>
          <pc:docMk/>
          <pc:sldMk cId="321637544" sldId="299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1637544" sldId="299"/>
            <ac:spMk id="2" creationId="{EACD1279-D8D6-216B-9B1A-A89AA181DEB0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1637544" sldId="299"/>
            <ac:spMk id="3" creationId="{50CBDCC5-FFD5-39B7-596D-3E959035BB38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1637544" sldId="299"/>
            <ac:spMk id="4" creationId="{859687F9-BF16-EB87-446A-BFFCBA916EC8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1637544" sldId="299"/>
            <ac:spMk id="5" creationId="{91C5E6A6-3D0F-0C41-D768-CED3331BD939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1637544" sldId="299"/>
            <ac:spMk id="6" creationId="{40E8D6D0-28FA-BD9E-116B-BB1691F85B16}"/>
          </ac:spMkLst>
        </pc:spChg>
        <pc:spChg chg="del">
          <ac:chgData name="Barbora Jankovičová" userId="3ceb1838-45f7-498c-8d26-9fc3f807de1b" providerId="ADAL" clId="{77BBFF07-C43D-4ED3-AE1A-F2CE6022A73C}" dt="2025-09-19T14:05:26.608" v="823" actId="478"/>
          <ac:spMkLst>
            <pc:docMk/>
            <pc:sldMk cId="321637544" sldId="299"/>
            <ac:spMk id="7" creationId="{150D98E6-0934-CBBF-2184-185B8A117EC4}"/>
          </ac:spMkLst>
        </pc:spChg>
        <pc:spChg chg="del">
          <ac:chgData name="Barbora Jankovičová" userId="3ceb1838-45f7-498c-8d26-9fc3f807de1b" providerId="ADAL" clId="{77BBFF07-C43D-4ED3-AE1A-F2CE6022A73C}" dt="2025-09-19T14:05:23.698" v="822" actId="478"/>
          <ac:spMkLst>
            <pc:docMk/>
            <pc:sldMk cId="321637544" sldId="299"/>
            <ac:spMk id="8" creationId="{9E96BB4E-F0BB-9DE3-B676-8627C2A4D305}"/>
          </ac:spMkLst>
        </pc:spChg>
        <pc:spChg chg="del">
          <ac:chgData name="Barbora Jankovičová" userId="3ceb1838-45f7-498c-8d26-9fc3f807de1b" providerId="ADAL" clId="{77BBFF07-C43D-4ED3-AE1A-F2CE6022A73C}" dt="2025-09-19T14:05:21.810" v="821" actId="478"/>
          <ac:spMkLst>
            <pc:docMk/>
            <pc:sldMk cId="321637544" sldId="299"/>
            <ac:spMk id="9" creationId="{0DCCEE5C-DED1-2708-EA3F-D1171B2FC7C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1637544" sldId="299"/>
            <ac:spMk id="12" creationId="{12D6C647-FDA9-8842-9F98-4EB4203D7B9F}"/>
          </ac:spMkLst>
        </pc:spChg>
        <pc:spChg chg="mod">
          <ac:chgData name="Barbora Jankovičová" userId="3ceb1838-45f7-498c-8d26-9fc3f807de1b" providerId="ADAL" clId="{77BBFF07-C43D-4ED3-AE1A-F2CE6022A73C}" dt="2025-09-19T14:03:26.133" v="741"/>
          <ac:spMkLst>
            <pc:docMk/>
            <pc:sldMk cId="321637544" sldId="299"/>
            <ac:spMk id="13" creationId="{71445007-EB0D-6050-34E8-DBEB8C8E9498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1637544" sldId="299"/>
            <ac:spMk id="14" creationId="{5ABE5E20-AA06-9E52-1F0F-663ED5212FC9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1637544" sldId="299"/>
            <ac:spMk id="15" creationId="{9347882C-D8C7-9079-BE68-4185FD2CABBD}"/>
          </ac:spMkLst>
        </pc:spChg>
        <pc:spChg chg="mod">
          <ac:chgData name="Barbora Jankovičová" userId="3ceb1838-45f7-498c-8d26-9fc3f807de1b" providerId="ADAL" clId="{77BBFF07-C43D-4ED3-AE1A-F2CE6022A73C}" dt="2025-09-19T14:03:26.133" v="741"/>
          <ac:spMkLst>
            <pc:docMk/>
            <pc:sldMk cId="321637544" sldId="299"/>
            <ac:spMk id="16" creationId="{42A42485-1EDB-AA25-4FF3-40E8E8BA6172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1637544" sldId="299"/>
            <ac:spMk id="17" creationId="{F72ADD6E-C97D-B072-46A5-EA0861E51C50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1637544" sldId="299"/>
            <ac:spMk id="18" creationId="{7E1F3777-F1CC-F01F-735C-66DDBD986B19}"/>
          </ac:spMkLst>
        </pc:spChg>
        <pc:grpChg chg="add mod">
          <ac:chgData name="Barbora Jankovičová" userId="3ceb1838-45f7-498c-8d26-9fc3f807de1b" providerId="ADAL" clId="{77BBFF07-C43D-4ED3-AE1A-F2CE6022A73C}" dt="2025-09-19T14:03:26.133" v="741"/>
          <ac:grpSpMkLst>
            <pc:docMk/>
            <pc:sldMk cId="321637544" sldId="299"/>
            <ac:grpSpMk id="10" creationId="{5064B23E-9CF0-F92C-1A2A-30B67825F8B3}"/>
          </ac:grpSpMkLst>
        </pc:grpChg>
        <pc:grpChg chg="mod">
          <ac:chgData name="Barbora Jankovičová" userId="3ceb1838-45f7-498c-8d26-9fc3f807de1b" providerId="ADAL" clId="{77BBFF07-C43D-4ED3-AE1A-F2CE6022A73C}" dt="2025-09-19T14:03:26.133" v="741"/>
          <ac:grpSpMkLst>
            <pc:docMk/>
            <pc:sldMk cId="321637544" sldId="299"/>
            <ac:grpSpMk id="11" creationId="{834702A7-A7D8-D869-4602-4F7C0DD9EDE4}"/>
          </ac:grpSpMkLst>
        </pc:grpChg>
      </pc:sldChg>
      <pc:sldChg chg="modSp del mod">
        <pc:chgData name="Barbora Jankovičová" userId="3ceb1838-45f7-498c-8d26-9fc3f807de1b" providerId="ADAL" clId="{77BBFF07-C43D-4ED3-AE1A-F2CE6022A73C}" dt="2025-09-19T17:13:52.652" v="1510" actId="47"/>
        <pc:sldMkLst>
          <pc:docMk/>
          <pc:sldMk cId="578883874" sldId="300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578883874" sldId="300"/>
            <ac:spMk id="2" creationId="{21E26322-3C8D-A375-C302-3211342D3957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578883874" sldId="300"/>
            <ac:spMk id="3" creationId="{05C002B5-DB42-3D57-EC51-F9D7B89BA040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578883874" sldId="300"/>
            <ac:spMk id="4" creationId="{F3E25020-D151-3CC1-0C52-D5188FA2F1D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578883874" sldId="300"/>
            <ac:spMk id="5" creationId="{BAC52212-A9A6-686C-ED78-E461DD2869A8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578883874" sldId="300"/>
            <ac:spMk id="6" creationId="{259AB406-23CA-2E84-554D-E0C78892FB84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578883874" sldId="300"/>
            <ac:spMk id="7" creationId="{27623E0B-F9F4-2FCA-4DBC-F4719DEECA49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578883874" sldId="300"/>
            <ac:spMk id="8" creationId="{F35792E7-6EB6-61BE-D77C-B03572910890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578883874" sldId="300"/>
            <ac:spMk id="9" creationId="{C6864DE2-AA64-3610-9A9B-F45260D2C2EF}"/>
          </ac:spMkLst>
        </pc:spChg>
      </pc:sldChg>
      <pc:sldChg chg="modSp del mod">
        <pc:chgData name="Barbora Jankovičová" userId="3ceb1838-45f7-498c-8d26-9fc3f807de1b" providerId="ADAL" clId="{77BBFF07-C43D-4ED3-AE1A-F2CE6022A73C}" dt="2025-09-19T17:16:50.794" v="1711" actId="47"/>
        <pc:sldMkLst>
          <pc:docMk/>
          <pc:sldMk cId="2424251251" sldId="301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24251251" sldId="301"/>
            <ac:spMk id="7" creationId="{2D568C87-EBC0-97DB-F7ED-2C05825ED74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24251251" sldId="301"/>
            <ac:spMk id="10" creationId="{15CB7065-C664-F110-99DA-9E92924AE900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24251251" sldId="301"/>
            <ac:spMk id="13" creationId="{F1363C43-1E68-8ABB-092F-CFA12A33EAB0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24251251" sldId="301"/>
            <ac:spMk id="14" creationId="{B7583970-900A-42D9-1CA8-AFF91668E7A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24251251" sldId="301"/>
            <ac:spMk id="15" creationId="{F3893756-9910-9E92-75C7-69941BD2BEDC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24251251" sldId="301"/>
            <ac:spMk id="23" creationId="{F8281F4E-7512-9235-93C2-8A43906CE884}"/>
          </ac:spMkLst>
        </pc:spChg>
      </pc:sldChg>
      <pc:sldChg chg="modSp del mod">
        <pc:chgData name="Barbora Jankovičová" userId="3ceb1838-45f7-498c-8d26-9fc3f807de1b" providerId="ADAL" clId="{77BBFF07-C43D-4ED3-AE1A-F2CE6022A73C}" dt="2025-09-19T17:16:46.462" v="1705" actId="47"/>
        <pc:sldMkLst>
          <pc:docMk/>
          <pc:sldMk cId="2441984809" sldId="302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41984809" sldId="302"/>
            <ac:spMk id="7" creationId="{2D568C87-EBC0-97DB-F7ED-2C05825ED74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41984809" sldId="302"/>
            <ac:spMk id="10" creationId="{15CB7065-C664-F110-99DA-9E92924AE900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41984809" sldId="302"/>
            <ac:spMk id="13" creationId="{F1363C43-1E68-8ABB-092F-CFA12A33EAB0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41984809" sldId="302"/>
            <ac:spMk id="14" creationId="{B7583970-900A-42D9-1CA8-AFF91668E7A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2441984809" sldId="302"/>
            <ac:spMk id="23" creationId="{F8281F4E-7512-9235-93C2-8A43906CE884}"/>
          </ac:spMkLst>
        </pc:spChg>
      </pc:sldChg>
      <pc:sldChg chg="modSp del mod">
        <pc:chgData name="Barbora Jankovičová" userId="3ceb1838-45f7-498c-8d26-9fc3f807de1b" providerId="ADAL" clId="{77BBFF07-C43D-4ED3-AE1A-F2CE6022A73C}" dt="2025-09-19T17:16:52.188" v="1714" actId="47"/>
        <pc:sldMkLst>
          <pc:docMk/>
          <pc:sldMk cId="3493178898" sldId="303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493178898" sldId="303"/>
            <ac:spMk id="2" creationId="{4780BFC4-B318-1A50-C0E4-7E1CF370E013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493178898" sldId="303"/>
            <ac:spMk id="3" creationId="{CDE18EA7-1BA9-276B-48B8-5E89D167688C}"/>
          </ac:spMkLst>
        </pc:spChg>
      </pc:sldChg>
      <pc:sldChg chg="modSp mod modAnim">
        <pc:chgData name="Barbora Jankovičová" userId="3ceb1838-45f7-498c-8d26-9fc3f807de1b" providerId="ADAL" clId="{77BBFF07-C43D-4ED3-AE1A-F2CE6022A73C}" dt="2025-09-19T17:17:55.475" v="1719"/>
        <pc:sldMkLst>
          <pc:docMk/>
          <pc:sldMk cId="3278783637" sldId="304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78783637" sldId="304"/>
            <ac:spMk id="2" creationId="{D480AE2C-A543-575D-1B5A-C2937BF318FC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78783637" sldId="304"/>
            <ac:spMk id="3" creationId="{41D9B89E-83F5-4833-0697-6DE63B23D4CA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78783637" sldId="304"/>
            <ac:spMk id="4" creationId="{9A3EF8FA-4204-A664-A046-A38190605A89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78783637" sldId="304"/>
            <ac:spMk id="5" creationId="{33774788-47FB-4A97-B804-982BD9D80C25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78783637" sldId="304"/>
            <ac:spMk id="6" creationId="{CB5FADA9-2C01-8811-E357-24E738FEA27E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278783637" sldId="304"/>
            <ac:spMk id="8" creationId="{F630CE1A-4EE2-05AD-BD79-11FDF05A6D63}"/>
          </ac:spMkLst>
        </pc:spChg>
      </pc:sldChg>
      <pc:sldChg chg="modSp mod">
        <pc:chgData name="Barbora Jankovičová" userId="3ceb1838-45f7-498c-8d26-9fc3f807de1b" providerId="ADAL" clId="{77BBFF07-C43D-4ED3-AE1A-F2CE6022A73C}" dt="2025-09-19T16:50:31.449" v="1385" actId="790"/>
        <pc:sldMkLst>
          <pc:docMk/>
          <pc:sldMk cId="3084918947" sldId="305"/>
        </pc:sldMkLst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084918947" sldId="305"/>
            <ac:spMk id="2" creationId="{E019540C-B819-482D-8758-EDC8CB517AB4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3084918947" sldId="305"/>
            <ac:spMk id="3" creationId="{7498C7A2-22D1-4F35-81FE-046860DD607F}"/>
          </ac:spMkLst>
        </pc:spChg>
      </pc:sldChg>
      <pc:sldChg chg="addSp delSp modSp add mod modAnim">
        <pc:chgData name="Barbora Jankovičová" userId="3ceb1838-45f7-498c-8d26-9fc3f807de1b" providerId="ADAL" clId="{77BBFF07-C43D-4ED3-AE1A-F2CE6022A73C}" dt="2025-09-19T17:22:34.984" v="1771"/>
        <pc:sldMkLst>
          <pc:docMk/>
          <pc:sldMk cId="433896071" sldId="306"/>
        </pc:sldMkLst>
        <pc:spChg chg="del">
          <ac:chgData name="Barbora Jankovičová" userId="3ceb1838-45f7-498c-8d26-9fc3f807de1b" providerId="ADAL" clId="{77BBFF07-C43D-4ED3-AE1A-F2CE6022A73C}" dt="2025-09-19T14:02:26.801" v="731" actId="478"/>
          <ac:spMkLst>
            <pc:docMk/>
            <pc:sldMk cId="433896071" sldId="306"/>
            <ac:spMk id="2" creationId="{E46DDBEE-F950-A617-8F7B-7377E62792F7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33896071" sldId="306"/>
            <ac:spMk id="3" creationId="{82859B02-B306-5981-9F84-B4222E3A9287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33896071" sldId="306"/>
            <ac:spMk id="4" creationId="{C6538748-C8DE-7F0E-AA99-A095A055B627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33896071" sldId="306"/>
            <ac:spMk id="5" creationId="{93BA365C-34D8-640E-D3D4-23A926DD976B}"/>
          </ac:spMkLst>
        </pc:spChg>
        <pc:spChg chg="del">
          <ac:chgData name="Barbora Jankovičová" userId="3ceb1838-45f7-498c-8d26-9fc3f807de1b" providerId="ADAL" clId="{77BBFF07-C43D-4ED3-AE1A-F2CE6022A73C}" dt="2025-09-19T13:55:20.862" v="254" actId="478"/>
          <ac:spMkLst>
            <pc:docMk/>
            <pc:sldMk cId="433896071" sldId="306"/>
            <ac:spMk id="7" creationId="{6C9EE5B6-85D1-83F3-5395-BA26DC0CB25D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33896071" sldId="306"/>
            <ac:spMk id="9" creationId="{23A2A015-8783-DB6C-3986-461E90D806D2}"/>
          </ac:spMkLst>
        </pc:spChg>
        <pc:spChg chg="del mod">
          <ac:chgData name="Barbora Jankovičová" userId="3ceb1838-45f7-498c-8d26-9fc3f807de1b" providerId="ADAL" clId="{77BBFF07-C43D-4ED3-AE1A-F2CE6022A73C}" dt="2025-09-19T13:55:07.373" v="218" actId="478"/>
          <ac:spMkLst>
            <pc:docMk/>
            <pc:sldMk cId="433896071" sldId="306"/>
            <ac:spMk id="10" creationId="{C14365C1-2595-32F4-E37F-D0046BFE77AC}"/>
          </ac:spMkLst>
        </pc:spChg>
        <pc:spChg chg="del mod">
          <ac:chgData name="Barbora Jankovičová" userId="3ceb1838-45f7-498c-8d26-9fc3f807de1b" providerId="ADAL" clId="{77BBFF07-C43D-4ED3-AE1A-F2CE6022A73C}" dt="2025-09-19T13:55:19.236" v="253" actId="478"/>
          <ac:spMkLst>
            <pc:docMk/>
            <pc:sldMk cId="433896071" sldId="306"/>
            <ac:spMk id="11" creationId="{407C41D9-2C43-1037-D874-D8EB463E872B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33896071" sldId="306"/>
            <ac:spMk id="13" creationId="{E3951AE4-0851-1D87-D1A1-833E87469B59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33896071" sldId="306"/>
            <ac:spMk id="14" creationId="{AB5C45C4-DD09-9A15-D6B9-959AF969C86D}"/>
          </ac:spMkLst>
        </pc:spChg>
        <pc:spChg chg="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33896071" sldId="306"/>
            <ac:spMk id="15" creationId="{80E667EE-1434-FAB6-C162-366542018281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33896071" sldId="306"/>
            <ac:spMk id="16" creationId="{95DD997A-01AD-AC26-6577-3790946B3825}"/>
          </ac:spMkLst>
        </pc:spChg>
        <pc:spChg chg="mod">
          <ac:chgData name="Barbora Jankovičová" userId="3ceb1838-45f7-498c-8d26-9fc3f807de1b" providerId="ADAL" clId="{77BBFF07-C43D-4ED3-AE1A-F2CE6022A73C}" dt="2025-09-19T13:58:48.577" v="491"/>
          <ac:spMkLst>
            <pc:docMk/>
            <pc:sldMk cId="433896071" sldId="306"/>
            <ac:spMk id="18" creationId="{2FC4BC91-707C-C6E4-4F97-0EC06B8DC29C}"/>
          </ac:spMkLst>
        </pc:spChg>
        <pc:spChg chg="mod">
          <ac:chgData name="Barbora Jankovičová" userId="3ceb1838-45f7-498c-8d26-9fc3f807de1b" providerId="ADAL" clId="{77BBFF07-C43D-4ED3-AE1A-F2CE6022A73C}" dt="2025-09-19T13:58:48.577" v="491"/>
          <ac:spMkLst>
            <pc:docMk/>
            <pc:sldMk cId="433896071" sldId="306"/>
            <ac:spMk id="19" creationId="{02045549-B133-2351-A762-4EBC6D07373E}"/>
          </ac:spMkLst>
        </pc:spChg>
        <pc:spChg chg="mod">
          <ac:chgData name="Barbora Jankovičová" userId="3ceb1838-45f7-498c-8d26-9fc3f807de1b" providerId="ADAL" clId="{77BBFF07-C43D-4ED3-AE1A-F2CE6022A73C}" dt="2025-09-19T13:58:48.577" v="491"/>
          <ac:spMkLst>
            <pc:docMk/>
            <pc:sldMk cId="433896071" sldId="306"/>
            <ac:spMk id="20" creationId="{12D8B9A8-0C1D-787F-1B9A-4ABC23E8B889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33896071" sldId="306"/>
            <ac:spMk id="21" creationId="{50A271E7-90A5-2D84-1FD4-771D8B5A8E68}"/>
          </ac:spMkLst>
        </pc:spChg>
        <pc:spChg chg="add mod">
          <ac:chgData name="Barbora Jankovičová" userId="3ceb1838-45f7-498c-8d26-9fc3f807de1b" providerId="ADAL" clId="{77BBFF07-C43D-4ED3-AE1A-F2CE6022A73C}" dt="2025-09-19T16:50:31.449" v="1385" actId="790"/>
          <ac:spMkLst>
            <pc:docMk/>
            <pc:sldMk cId="433896071" sldId="306"/>
            <ac:spMk id="22" creationId="{C6CC6D41-F366-35A7-3419-E34605E5AB18}"/>
          </ac:spMkLst>
        </pc:spChg>
        <pc:grpChg chg="add mod">
          <ac:chgData name="Barbora Jankovičová" userId="3ceb1838-45f7-498c-8d26-9fc3f807de1b" providerId="ADAL" clId="{77BBFF07-C43D-4ED3-AE1A-F2CE6022A73C}" dt="2025-09-19T13:58:51.929" v="493" actId="1076"/>
          <ac:grpSpMkLst>
            <pc:docMk/>
            <pc:sldMk cId="433896071" sldId="306"/>
            <ac:grpSpMk id="12" creationId="{79C9B533-452F-CC3A-77E6-D241893DAB9A}"/>
          </ac:grpSpMkLst>
        </pc:grpChg>
        <pc:grpChg chg="add del mod">
          <ac:chgData name="Barbora Jankovičová" userId="3ceb1838-45f7-498c-8d26-9fc3f807de1b" providerId="ADAL" clId="{77BBFF07-C43D-4ED3-AE1A-F2CE6022A73C}" dt="2025-09-19T13:58:57.902" v="496" actId="478"/>
          <ac:grpSpMkLst>
            <pc:docMk/>
            <pc:sldMk cId="433896071" sldId="306"/>
            <ac:grpSpMk id="17" creationId="{0A4C7B91-5FE7-7B39-EDC4-9FCC1B1DF447}"/>
          </ac:grpSpMkLst>
        </pc:grpChg>
        <pc:picChg chg="del">
          <ac:chgData name="Barbora Jankovičová" userId="3ceb1838-45f7-498c-8d26-9fc3f807de1b" providerId="ADAL" clId="{77BBFF07-C43D-4ED3-AE1A-F2CE6022A73C}" dt="2025-09-19T13:54:58.563" v="215" actId="478"/>
          <ac:picMkLst>
            <pc:docMk/>
            <pc:sldMk cId="433896071" sldId="306"/>
            <ac:picMk id="6" creationId="{78A98864-A830-9AD4-6DF7-A81884A9B0D7}"/>
          </ac:picMkLst>
        </pc:picChg>
        <pc:picChg chg="mod">
          <ac:chgData name="Barbora Jankovičová" userId="3ceb1838-45f7-498c-8d26-9fc3f807de1b" providerId="ADAL" clId="{77BBFF07-C43D-4ED3-AE1A-F2CE6022A73C}" dt="2025-09-19T13:55:51.933" v="261" actId="1076"/>
          <ac:picMkLst>
            <pc:docMk/>
            <pc:sldMk cId="433896071" sldId="306"/>
            <ac:picMk id="8" creationId="{E68010C5-4BB6-BC18-5F90-7D3347F7A901}"/>
          </ac:picMkLst>
        </pc:picChg>
      </pc:sldChg>
      <pc:sldMasterChg chg="delSldLayout">
        <pc:chgData name="Barbora Jankovičová" userId="3ceb1838-45f7-498c-8d26-9fc3f807de1b" providerId="ADAL" clId="{77BBFF07-C43D-4ED3-AE1A-F2CE6022A73C}" dt="2025-09-19T17:16:49.218" v="1708" actId="47"/>
        <pc:sldMasterMkLst>
          <pc:docMk/>
          <pc:sldMasterMk cId="0" sldId="2147483657"/>
        </pc:sldMasterMkLst>
        <pc:sldLayoutChg chg="del">
          <pc:chgData name="Barbora Jankovičová" userId="3ceb1838-45f7-498c-8d26-9fc3f807de1b" providerId="ADAL" clId="{77BBFF07-C43D-4ED3-AE1A-F2CE6022A73C}" dt="2025-09-19T17:16:49.218" v="1708" actId="47"/>
          <pc:sldLayoutMkLst>
            <pc:docMk/>
            <pc:sldMasterMk cId="0" sldId="2147483657"/>
            <pc:sldLayoutMk cId="3040654378" sldId="2147483699"/>
          </pc:sldLayoutMkLst>
        </pc:sldLayoutChg>
      </pc:sldMasterChg>
    </pc:docChg>
  </pc:docChgLst>
  <pc:docChgLst>
    <pc:chgData name="Barbora Jankovičová" userId="3ceb1838-45f7-498c-8d26-9fc3f807de1b" providerId="ADAL" clId="{FE539D6A-6C96-485D-A3FF-412F6C2646DF}"/>
    <pc:docChg chg="undo custSel addSld delSld modSld sldOrd">
      <pc:chgData name="Barbora Jankovičová" userId="3ceb1838-45f7-498c-8d26-9fc3f807de1b" providerId="ADAL" clId="{FE539D6A-6C96-485D-A3FF-412F6C2646DF}" dt="2025-09-19T12:34:55.901" v="214" actId="1076"/>
      <pc:docMkLst>
        <pc:docMk/>
      </pc:docMkLst>
      <pc:sldChg chg="modSp mod">
        <pc:chgData name="Barbora Jankovičová" userId="3ceb1838-45f7-498c-8d26-9fc3f807de1b" providerId="ADAL" clId="{FE539D6A-6C96-485D-A3FF-412F6C2646DF}" dt="2025-09-19T07:45:46.778" v="7" actId="20577"/>
        <pc:sldMkLst>
          <pc:docMk/>
          <pc:sldMk cId="3039613349" sldId="256"/>
        </pc:sldMkLst>
        <pc:spChg chg="mod">
          <ac:chgData name="Barbora Jankovičová" userId="3ceb1838-45f7-498c-8d26-9fc3f807de1b" providerId="ADAL" clId="{FE539D6A-6C96-485D-A3FF-412F6C2646DF}" dt="2025-09-19T07:44:50.991" v="0"/>
          <ac:spMkLst>
            <pc:docMk/>
            <pc:sldMk cId="3039613349" sldId="256"/>
            <ac:spMk id="2" creationId="{6178D330-B66C-744A-9DAE-6FE02756516D}"/>
          </ac:spMkLst>
        </pc:spChg>
        <pc:spChg chg="mod">
          <ac:chgData name="Barbora Jankovičová" userId="3ceb1838-45f7-498c-8d26-9fc3f807de1b" providerId="ADAL" clId="{FE539D6A-6C96-485D-A3FF-412F6C2646DF}" dt="2025-09-19T07:45:46.778" v="7" actId="20577"/>
          <ac:spMkLst>
            <pc:docMk/>
            <pc:sldMk cId="3039613349" sldId="256"/>
            <ac:spMk id="6" creationId="{00000000-0000-0000-0000-000000000000}"/>
          </ac:spMkLst>
        </pc:spChg>
      </pc:sldChg>
      <pc:sldChg chg="add del modNotesTx">
        <pc:chgData name="Barbora Jankovičová" userId="3ceb1838-45f7-498c-8d26-9fc3f807de1b" providerId="ADAL" clId="{FE539D6A-6C96-485D-A3FF-412F6C2646DF}" dt="2025-09-19T12:23:12.121" v="47" actId="2696"/>
        <pc:sldMkLst>
          <pc:docMk/>
          <pc:sldMk cId="2907510160" sldId="257"/>
        </pc:sldMkLst>
      </pc:sldChg>
      <pc:sldChg chg="addSp delSp modSp mod">
        <pc:chgData name="Barbora Jankovičová" userId="3ceb1838-45f7-498c-8d26-9fc3f807de1b" providerId="ADAL" clId="{FE539D6A-6C96-485D-A3FF-412F6C2646DF}" dt="2025-09-19T12:28:56.559" v="114" actId="1076"/>
        <pc:sldMkLst>
          <pc:docMk/>
          <pc:sldMk cId="1628153447" sldId="258"/>
        </pc:sldMkLst>
        <pc:spChg chg="mod">
          <ac:chgData name="Barbora Jankovičová" userId="3ceb1838-45f7-498c-8d26-9fc3f807de1b" providerId="ADAL" clId="{FE539D6A-6C96-485D-A3FF-412F6C2646DF}" dt="2025-09-19T12:24:09.101" v="48"/>
          <ac:spMkLst>
            <pc:docMk/>
            <pc:sldMk cId="1628153447" sldId="258"/>
            <ac:spMk id="2" creationId="{E019540C-B819-482D-8758-EDC8CB517AB4}"/>
          </ac:spMkLst>
        </pc:spChg>
        <pc:spChg chg="mod">
          <ac:chgData name="Barbora Jankovičová" userId="3ceb1838-45f7-498c-8d26-9fc3f807de1b" providerId="ADAL" clId="{FE539D6A-6C96-485D-A3FF-412F6C2646DF}" dt="2025-09-19T12:24:28.493" v="49" actId="20577"/>
          <ac:spMkLst>
            <pc:docMk/>
            <pc:sldMk cId="1628153447" sldId="258"/>
            <ac:spMk id="5" creationId="{BFECEF3F-C1B8-494B-B1EC-6C3F1BD6932A}"/>
          </ac:spMkLst>
        </pc:spChg>
        <pc:spChg chg="add mod">
          <ac:chgData name="Barbora Jankovičová" userId="3ceb1838-45f7-498c-8d26-9fc3f807de1b" providerId="ADAL" clId="{FE539D6A-6C96-485D-A3FF-412F6C2646DF}" dt="2025-09-19T12:28:56.559" v="114" actId="1076"/>
          <ac:spMkLst>
            <pc:docMk/>
            <pc:sldMk cId="1628153447" sldId="258"/>
            <ac:spMk id="6" creationId="{312399D7-6ABF-1199-BC61-F403810D6B94}"/>
          </ac:spMkLst>
        </pc:spChg>
        <pc:spChg chg="mod">
          <ac:chgData name="Barbora Jankovičová" userId="3ceb1838-45f7-498c-8d26-9fc3f807de1b" providerId="ADAL" clId="{FE539D6A-6C96-485D-A3FF-412F6C2646DF}" dt="2025-09-19T12:26:54.763" v="102" actId="1076"/>
          <ac:spMkLst>
            <pc:docMk/>
            <pc:sldMk cId="1628153447" sldId="258"/>
            <ac:spMk id="10" creationId="{0F5168C4-AB26-7B2F-217E-58732E069A6F}"/>
          </ac:spMkLst>
        </pc:spChg>
        <pc:spChg chg="del">
          <ac:chgData name="Barbora Jankovičová" userId="3ceb1838-45f7-498c-8d26-9fc3f807de1b" providerId="ADAL" clId="{FE539D6A-6C96-485D-A3FF-412F6C2646DF}" dt="2025-09-19T12:24:53.888" v="50" actId="478"/>
          <ac:spMkLst>
            <pc:docMk/>
            <pc:sldMk cId="1628153447" sldId="258"/>
            <ac:spMk id="11" creationId="{7B836DC0-87F7-750B-E0FF-6E78ED306426}"/>
          </ac:spMkLst>
        </pc:spChg>
        <pc:picChg chg="mod">
          <ac:chgData name="Barbora Jankovičová" userId="3ceb1838-45f7-498c-8d26-9fc3f807de1b" providerId="ADAL" clId="{FE539D6A-6C96-485D-A3FF-412F6C2646DF}" dt="2025-09-19T12:26:48.389" v="100" actId="1076"/>
          <ac:picMkLst>
            <pc:docMk/>
            <pc:sldMk cId="1628153447" sldId="258"/>
            <ac:picMk id="9" creationId="{2EDC2619-1E6E-7B67-9397-E3201BB3A559}"/>
          </ac:picMkLst>
        </pc:picChg>
      </pc:sldChg>
      <pc:sldChg chg="addSp delSp modSp mod ord">
        <pc:chgData name="Barbora Jankovičová" userId="3ceb1838-45f7-498c-8d26-9fc3f807de1b" providerId="ADAL" clId="{FE539D6A-6C96-485D-A3FF-412F6C2646DF}" dt="2025-09-19T12:31:06.161" v="131"/>
        <pc:sldMkLst>
          <pc:docMk/>
          <pc:sldMk cId="3389896554" sldId="259"/>
        </pc:sldMkLst>
        <pc:spChg chg="mod">
          <ac:chgData name="Barbora Jankovičová" userId="3ceb1838-45f7-498c-8d26-9fc3f807de1b" providerId="ADAL" clId="{FE539D6A-6C96-485D-A3FF-412F6C2646DF}" dt="2025-09-19T12:31:06.161" v="131"/>
          <ac:spMkLst>
            <pc:docMk/>
            <pc:sldMk cId="3389896554" sldId="259"/>
            <ac:spMk id="2" creationId="{E019540C-B819-482D-8758-EDC8CB517AB4}"/>
          </ac:spMkLst>
        </pc:spChg>
        <pc:spChg chg="mod">
          <ac:chgData name="Barbora Jankovičová" userId="3ceb1838-45f7-498c-8d26-9fc3f807de1b" providerId="ADAL" clId="{FE539D6A-6C96-485D-A3FF-412F6C2646DF}" dt="2025-09-19T12:30:51.770" v="130" actId="20577"/>
          <ac:spMkLst>
            <pc:docMk/>
            <pc:sldMk cId="3389896554" sldId="259"/>
            <ac:spMk id="6" creationId="{03148774-5E16-6D46-55C0-887912264163}"/>
          </ac:spMkLst>
        </pc:spChg>
        <pc:spChg chg="del">
          <ac:chgData name="Barbora Jankovičová" userId="3ceb1838-45f7-498c-8d26-9fc3f807de1b" providerId="ADAL" clId="{FE539D6A-6C96-485D-A3FF-412F6C2646DF}" dt="2025-09-19T12:30:33.852" v="127" actId="478"/>
          <ac:spMkLst>
            <pc:docMk/>
            <pc:sldMk cId="3389896554" sldId="259"/>
            <ac:spMk id="7" creationId="{F8E6BC84-7ED0-5AF1-73A5-3A397C477C51}"/>
          </ac:spMkLst>
        </pc:spChg>
        <pc:spChg chg="add mod">
          <ac:chgData name="Barbora Jankovičová" userId="3ceb1838-45f7-498c-8d26-9fc3f807de1b" providerId="ADAL" clId="{FE539D6A-6C96-485D-A3FF-412F6C2646DF}" dt="2025-09-19T12:29:44.450" v="118"/>
          <ac:spMkLst>
            <pc:docMk/>
            <pc:sldMk cId="3389896554" sldId="259"/>
            <ac:spMk id="8" creationId="{6AFF230D-023B-50BD-D8A7-D4E3D0ED64C0}"/>
          </ac:spMkLst>
        </pc:spChg>
        <pc:spChg chg="add mod">
          <ac:chgData name="Barbora Jankovičová" userId="3ceb1838-45f7-498c-8d26-9fc3f807de1b" providerId="ADAL" clId="{FE539D6A-6C96-485D-A3FF-412F6C2646DF}" dt="2025-09-19T12:30:13.032" v="125" actId="1076"/>
          <ac:spMkLst>
            <pc:docMk/>
            <pc:sldMk cId="3389896554" sldId="259"/>
            <ac:spMk id="10" creationId="{A6B8D66E-60BC-0205-61C6-D5561898EA51}"/>
          </ac:spMkLst>
        </pc:spChg>
      </pc:sldChg>
      <pc:sldChg chg="delSp modSp mod">
        <pc:chgData name="Barbora Jankovičová" userId="3ceb1838-45f7-498c-8d26-9fc3f807de1b" providerId="ADAL" clId="{FE539D6A-6C96-485D-A3FF-412F6C2646DF}" dt="2025-09-19T12:34:28.718" v="210"/>
        <pc:sldMkLst>
          <pc:docMk/>
          <pc:sldMk cId="3013121493" sldId="261"/>
        </pc:sldMkLst>
        <pc:spChg chg="mod">
          <ac:chgData name="Barbora Jankovičová" userId="3ceb1838-45f7-498c-8d26-9fc3f807de1b" providerId="ADAL" clId="{FE539D6A-6C96-485D-A3FF-412F6C2646DF}" dt="2025-09-19T12:34:28.718" v="210"/>
          <ac:spMkLst>
            <pc:docMk/>
            <pc:sldMk cId="3013121493" sldId="261"/>
            <ac:spMk id="2" creationId="{143102D6-1142-4C20-9BB0-1A6F26D2EDA3}"/>
          </ac:spMkLst>
        </pc:spChg>
        <pc:spChg chg="mod">
          <ac:chgData name="Barbora Jankovičová" userId="3ceb1838-45f7-498c-8d26-9fc3f807de1b" providerId="ADAL" clId="{FE539D6A-6C96-485D-A3FF-412F6C2646DF}" dt="2025-09-19T12:34:17.966" v="209" actId="1076"/>
          <ac:spMkLst>
            <pc:docMk/>
            <pc:sldMk cId="3013121493" sldId="261"/>
            <ac:spMk id="6" creationId="{D8807D60-8FDE-CE95-079E-7DF88CA4FAD4}"/>
          </ac:spMkLst>
        </pc:spChg>
        <pc:spChg chg="del">
          <ac:chgData name="Barbora Jankovičová" userId="3ceb1838-45f7-498c-8d26-9fc3f807de1b" providerId="ADAL" clId="{FE539D6A-6C96-485D-A3FF-412F6C2646DF}" dt="2025-09-19T12:33:39.707" v="197" actId="478"/>
          <ac:spMkLst>
            <pc:docMk/>
            <pc:sldMk cId="3013121493" sldId="261"/>
            <ac:spMk id="7" creationId="{30B35637-3280-AD09-C124-D51D60CBE964}"/>
          </ac:spMkLst>
        </pc:spChg>
        <pc:spChg chg="del mod">
          <ac:chgData name="Barbora Jankovičová" userId="3ceb1838-45f7-498c-8d26-9fc3f807de1b" providerId="ADAL" clId="{FE539D6A-6C96-485D-A3FF-412F6C2646DF}" dt="2025-09-19T12:34:07.977" v="207" actId="478"/>
          <ac:spMkLst>
            <pc:docMk/>
            <pc:sldMk cId="3013121493" sldId="261"/>
            <ac:spMk id="8" creationId="{48F0EEE4-77FB-1C8E-828F-82EF45838725}"/>
          </ac:spMkLst>
        </pc:spChg>
        <pc:spChg chg="del">
          <ac:chgData name="Barbora Jankovičová" userId="3ceb1838-45f7-498c-8d26-9fc3f807de1b" providerId="ADAL" clId="{FE539D6A-6C96-485D-A3FF-412F6C2646DF}" dt="2025-09-19T12:33:51.955" v="200" actId="478"/>
          <ac:spMkLst>
            <pc:docMk/>
            <pc:sldMk cId="3013121493" sldId="261"/>
            <ac:spMk id="9" creationId="{7A625097-DD2B-6713-8E3C-4EC586C0993D}"/>
          </ac:spMkLst>
        </pc:spChg>
      </pc:sldChg>
      <pc:sldChg chg="modSp mod">
        <pc:chgData name="Barbora Jankovičová" userId="3ceb1838-45f7-498c-8d26-9fc3f807de1b" providerId="ADAL" clId="{FE539D6A-6C96-485D-A3FF-412F6C2646DF}" dt="2025-09-19T07:47:05.411" v="20" actId="20577"/>
        <pc:sldMkLst>
          <pc:docMk/>
          <pc:sldMk cId="2406570704" sldId="262"/>
        </pc:sldMkLst>
        <pc:spChg chg="mod">
          <ac:chgData name="Barbora Jankovičová" userId="3ceb1838-45f7-498c-8d26-9fc3f807de1b" providerId="ADAL" clId="{FE539D6A-6C96-485D-A3FF-412F6C2646DF}" dt="2025-09-19T07:47:05.411" v="20" actId="20577"/>
          <ac:spMkLst>
            <pc:docMk/>
            <pc:sldMk cId="2406570704" sldId="262"/>
            <ac:spMk id="2" creationId="{E019540C-B819-482D-8758-EDC8CB517AB4}"/>
          </ac:spMkLst>
        </pc:spChg>
        <pc:spChg chg="mod">
          <ac:chgData name="Barbora Jankovičová" userId="3ceb1838-45f7-498c-8d26-9fc3f807de1b" providerId="ADAL" clId="{FE539D6A-6C96-485D-A3FF-412F6C2646DF}" dt="2025-09-19T07:46:18.302" v="13" actId="20577"/>
          <ac:spMkLst>
            <pc:docMk/>
            <pc:sldMk cId="2406570704" sldId="262"/>
            <ac:spMk id="5" creationId="{BFECEF3F-C1B8-494B-B1EC-6C3F1BD6932A}"/>
          </ac:spMkLst>
        </pc:spChg>
      </pc:sldChg>
      <pc:sldChg chg="modSp mod ord">
        <pc:chgData name="Barbora Jankovičová" userId="3ceb1838-45f7-498c-8d26-9fc3f807de1b" providerId="ADAL" clId="{FE539D6A-6C96-485D-A3FF-412F6C2646DF}" dt="2025-09-19T12:32:36.172" v="196" actId="20577"/>
        <pc:sldMkLst>
          <pc:docMk/>
          <pc:sldMk cId="212752519" sldId="272"/>
        </pc:sldMkLst>
        <pc:spChg chg="mod">
          <ac:chgData name="Barbora Jankovičová" userId="3ceb1838-45f7-498c-8d26-9fc3f807de1b" providerId="ADAL" clId="{FE539D6A-6C96-485D-A3FF-412F6C2646DF}" dt="2025-09-19T12:31:22.252" v="134"/>
          <ac:spMkLst>
            <pc:docMk/>
            <pc:sldMk cId="212752519" sldId="272"/>
            <ac:spMk id="2" creationId="{9D82E9A8-FFCF-4503-8B8B-93CEF76657FC}"/>
          </ac:spMkLst>
        </pc:spChg>
        <pc:spChg chg="mod">
          <ac:chgData name="Barbora Jankovičová" userId="3ceb1838-45f7-498c-8d26-9fc3f807de1b" providerId="ADAL" clId="{FE539D6A-6C96-485D-A3FF-412F6C2646DF}" dt="2025-09-19T12:32:36.172" v="196" actId="20577"/>
          <ac:spMkLst>
            <pc:docMk/>
            <pc:sldMk cId="212752519" sldId="272"/>
            <ac:spMk id="5" creationId="{77D7C89F-57CF-4765-B102-384920238318}"/>
          </ac:spMkLst>
        </pc:spChg>
      </pc:sldChg>
      <pc:sldChg chg="modSp mod">
        <pc:chgData name="Barbora Jankovičová" userId="3ceb1838-45f7-498c-8d26-9fc3f807de1b" providerId="ADAL" clId="{FE539D6A-6C96-485D-A3FF-412F6C2646DF}" dt="2025-09-19T12:34:55.901" v="214" actId="1076"/>
        <pc:sldMkLst>
          <pc:docMk/>
          <pc:sldMk cId="1984304411" sldId="275"/>
        </pc:sldMkLst>
        <pc:spChg chg="mod">
          <ac:chgData name="Barbora Jankovičová" userId="3ceb1838-45f7-498c-8d26-9fc3f807de1b" providerId="ADAL" clId="{FE539D6A-6C96-485D-A3FF-412F6C2646DF}" dt="2025-09-19T12:34:34.658" v="211"/>
          <ac:spMkLst>
            <pc:docMk/>
            <pc:sldMk cId="1984304411" sldId="275"/>
            <ac:spMk id="2" creationId="{7E1D0238-3CE0-4061-91A3-2FECCE20316C}"/>
          </ac:spMkLst>
        </pc:spChg>
        <pc:picChg chg="mod">
          <ac:chgData name="Barbora Jankovičová" userId="3ceb1838-45f7-498c-8d26-9fc3f807de1b" providerId="ADAL" clId="{FE539D6A-6C96-485D-A3FF-412F6C2646DF}" dt="2025-09-19T12:34:55.901" v="214" actId="1076"/>
          <ac:picMkLst>
            <pc:docMk/>
            <pc:sldMk cId="1984304411" sldId="275"/>
            <ac:picMk id="4100" creationId="{0FB66729-DBDE-FF18-D0BA-D708E147F5AD}"/>
          </ac:picMkLst>
        </pc:picChg>
      </pc:sldChg>
      <pc:sldChg chg="addSp delSp modSp del mod">
        <pc:chgData name="Barbora Jankovičová" userId="3ceb1838-45f7-498c-8d26-9fc3f807de1b" providerId="ADAL" clId="{FE539D6A-6C96-485D-A3FF-412F6C2646DF}" dt="2025-09-19T07:52:07.952" v="40" actId="47"/>
        <pc:sldMkLst>
          <pc:docMk/>
          <pc:sldMk cId="3236418579" sldId="285"/>
        </pc:sldMkLst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30" creationId="{77FE0FF9-34DE-EF20-567E-3F189B323CED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31" creationId="{C4132161-CDAC-CF88-6D3A-C7A7216E26C6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32" creationId="{E50F111C-950E-5AA7-B26A-975A5056024D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33" creationId="{9F8B5AEE-D0AF-0BE7-EB71-C68EC602D0B7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34" creationId="{B6E7FCC0-EFF4-953F-3CC9-C779D6783DD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35" creationId="{71380C61-FB5E-153E-1D46-9B2C386A0FAB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36" creationId="{A34DEE7A-A95D-0894-521E-E741A65FEB9B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37" creationId="{D99EFF25-F35A-8EE7-1A8F-3B34EBC39172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38" creationId="{23874B54-869C-9A36-DC65-D2D348440D1B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39" creationId="{0173041A-78AB-F374-2664-DB013AD6B202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40" creationId="{94043099-670E-273D-5C38-5ECF385B381D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41" creationId="{0C369E47-F359-F0E9-B80C-6ECD785F7E0D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42" creationId="{90321C68-B006-A8B0-83E5-C54986AD54F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43" creationId="{887AD28E-DCE9-4D2F-3A93-F40FDB040070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44" creationId="{09B5D3BC-9D4B-A085-6B3A-B6EEFDFDAAC1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45" creationId="{4C1BCCD5-E6ED-76D5-C6DA-0D199CC418D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46" creationId="{7C88BF31-CF1D-456F-BF86-45D27A1A1BEE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47" creationId="{DD07820E-E083-79E1-8B50-7D9722FC9C1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04" creationId="{838B9D66-8E8C-AAA5-F3A0-9BA7BA4E0981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05" creationId="{0057013F-D819-11C3-ABAA-72D547D86856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06" creationId="{7EAECF6B-93AC-AF5B-7A4B-135F95FB4C20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07" creationId="{881BB556-6962-3F03-670E-CCF148627CC8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08" creationId="{99A899F0-FAEB-01E5-6B14-A0BD3B45FBC3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09" creationId="{8C25A402-3A12-DE99-07D9-57013802F30E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10" creationId="{576F5DF3-0E0E-647B-1FDA-2ED2BA61238A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11" creationId="{F053F8CE-A3FD-0623-AA47-02ADB99C3E1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12" creationId="{86BCA5D9-FD95-DBDB-1EEB-8E0479303FD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13" creationId="{5AA950A3-DF44-8221-CC31-601F1FAC6CD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14" creationId="{2DEA0646-4AB9-2739-9B74-068DA08F508E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15" creationId="{D88E2927-0692-3802-C898-8D537B9F05B2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16" creationId="{43AC7937-973C-933F-3A2C-E62B629ABD71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17" creationId="{AF2E1E39-1EF2-139E-ED97-C1A0EDEBADCC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18" creationId="{0BE20741-1AB8-1285-EA54-0D5D53F336F1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19" creationId="{AE2CF2B5-7FA0-CF52-8C1F-55E8C82DBDA2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20" creationId="{D2710B38-305F-32BE-7A60-8B7E66B97C66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21" creationId="{340F979D-236E-D12B-55CA-24C982B57E1E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70" creationId="{AB6E6EE1-1214-FF3F-ECC7-D6BD6A4B32F3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71" creationId="{049E657A-6041-4722-D7B4-1530EA7BC3B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72" creationId="{AA04EFFD-74FF-EE98-9FF4-DB45FE3D9018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73" creationId="{240CF447-B55A-F9F1-03DF-919F993D99EB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74" creationId="{44FC5656-4A72-7C02-A9BF-0DDF654757D3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75" creationId="{87FD8D80-503F-0C58-6BCE-DD3D84A805E5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76" creationId="{EABAC41F-D157-6CF3-C8B2-55A1145EB1F8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77" creationId="{ED1FED36-652B-5F29-4344-28AF32E4E62E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78" creationId="{2B1704BC-6DA8-68BD-CA99-C0AFCC33082C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79" creationId="{70341808-C5EF-0943-3A4D-EC91EC89A337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80" creationId="{3195E6AD-C44F-40C3-D679-3917E2AABE22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81" creationId="{DFAEE053-82F3-6080-5B57-D60C5F928CB8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82" creationId="{3F10658E-7E6F-13E8-2BB6-BD2D428F64F4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83" creationId="{A0FBBA7A-0453-CA00-78E0-652E431FC76A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84" creationId="{66D91EA9-7E37-370F-807B-17863CCCD035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85" creationId="{45EAA17E-F171-A106-F7A1-DA97665919DC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86" creationId="{B7A1D9D1-0673-BB4E-8D3B-DE82A4AB0B6E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87" creationId="{C712BDB9-F68D-82C9-61BD-F9836AB16F67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88" creationId="{3DB53508-800F-22D1-2F76-2A212A097D05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89" creationId="{256391F0-148B-2D35-53C3-B1A5B65ABD6C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90" creationId="{F873FA10-E371-A424-3FD1-3E8ADDF31F00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91" creationId="{30E949B2-5900-69A2-9DB9-1EA0D59F2F33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92" creationId="{C46E017A-8C18-03C9-2EE7-B38BBCA6ED1D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93" creationId="{8EA84B4F-6FA9-5D3E-22E9-C19126650FDF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94" creationId="{229FF1F8-24B8-5FCA-422A-4C5BE4C3431C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95" creationId="{C2BBF8EF-C59E-C4E0-0D65-D633DC0541F7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96" creationId="{1D98A509-3EA1-DA63-4B16-19EB6AB7EB88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97" creationId="{BEAAA8C3-CBBC-5DAD-2CF9-112B8A24B81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98" creationId="{680ED17D-E27C-7252-2609-07D4969DB9B0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199" creationId="{91E403E2-5AAD-684E-4FCB-766C47EE41B4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00" creationId="{A3005630-B894-C542-D3A4-7A23C54891E4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01" creationId="{43B312D2-A0C0-75A6-7E38-67E157DB42B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02" creationId="{FA508178-F9D8-F882-7F36-6F45E47E5B63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11" creationId="{DE626F19-0493-7704-4CD3-177D83A0A925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12" creationId="{7CD1F0F6-6B7A-226D-BB30-7CF2DC0C3627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14" creationId="{A4E798AF-FDEF-2690-4B7A-7D89B0BC8BA4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15" creationId="{CE8C8215-B868-4BD6-6DEB-3BCA11FD99BF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16" creationId="{E8F3B8BF-0671-D107-924E-14182D80A300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17" creationId="{68E15D69-1DF3-FF49-A59E-73D953FBAF8E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18" creationId="{CD407D08-3665-2329-0317-6231AF4EAF25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20" creationId="{62CB170A-7472-9C75-BE95-982AF4DFBB76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21" creationId="{D0AD31E5-F596-3C5C-4E4D-347DB266EA56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22" creationId="{08DABE1C-F5BC-8F95-4B14-D4CD8FD24006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23" creationId="{9CFDC2F8-5DBE-3F47-E807-E79C199426A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24" creationId="{A73F883B-D806-2790-8404-76ED16587B2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26" creationId="{288E4B1D-02A8-6B4C-E548-1461F52BB27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27" creationId="{AB1AE208-0BD9-2887-356D-F028B4239F0B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28" creationId="{097B5CE1-1AF3-4C8E-2AA4-12A4B34E168E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29" creationId="{58868300-A400-720A-AB3F-EA6D16D462B7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30" creationId="{040BE5F7-7CA5-8F6E-0DB3-E352140A1310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32" creationId="{1422B89B-E4BE-4024-ABC7-5ED2455F7911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33" creationId="{BA3F5718-2DB2-006D-0778-B124953E84CC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34" creationId="{BDB31F73-8B78-8D33-0556-146F1C3A84AE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35" creationId="{CC53A5F4-221C-2696-A84B-491AADC57A58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36" creationId="{D347A8FA-D35B-8221-56C7-3E00E271C214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38" creationId="{9AA8C23F-AFF0-2EF8-18DB-1D6B9FC7BFB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39" creationId="{5D3B6B8D-6FEF-5FC9-BFED-F511E01E199E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40" creationId="{F025810C-B501-97DF-81D7-2FDAA08B87DB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41" creationId="{927B4466-A64D-0817-4B04-3FA52F98B232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42" creationId="{BABF29E2-D032-5F93-ECF7-C4AE769352BE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44" creationId="{978968F5-6396-C1FF-1147-4700D780A857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45" creationId="{84F7A715-7515-D2B1-F685-778EB6B97F97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46" creationId="{2026E7C0-4A82-9343-DFA8-002204FA3286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47" creationId="{86B164D0-494B-BE78-4759-98DEAD4C4F9D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48" creationId="{E543C8DA-C0D8-1B83-0D48-06F2CCFBCA6C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50" creationId="{1CAF4ABC-C07F-0251-1BFB-385AC65CD6FE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51" creationId="{B7380A6C-B376-5A96-D069-89B0F615C015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52" creationId="{4025BEC2-1E1C-6D83-6E25-05862DDC3496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53" creationId="{3B08BF23-60DB-FD13-E965-30EE0F2979BA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54" creationId="{B79E5E40-DA12-DDC2-9EE9-B1C877D1BA09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56" creationId="{121F22D0-4B0B-ED13-0AF4-91234D3F4C6D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57" creationId="{3DF974E1-AECA-EA36-AC8A-8A7278C68CF5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58" creationId="{2580D6F1-BA45-E49E-FE59-7EC713934763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60" creationId="{24968647-DCF4-7EE4-3555-B179923ECDCD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61" creationId="{71F35FBD-A7D4-6AEA-CDF9-9E98A5C3986F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62" creationId="{0A6369D8-890C-BFD6-401D-FD58174E02BC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63" creationId="{A5149B57-14B0-72D0-1E3E-60797D3F2D63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64" creationId="{D5F2934D-5245-FE21-AEEA-239C35A79DA1}"/>
          </ac:spMkLst>
        </pc:spChg>
        <pc:spChg chg="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65" creationId="{B9891A5E-C2F9-1243-8B03-10BAFC4B64D4}"/>
          </ac:spMkLst>
        </pc:spChg>
        <pc:spChg chg="add 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66" creationId="{C1F22FB5-D1F5-8A1D-7308-F19DB9463FF0}"/>
          </ac:spMkLst>
        </pc:spChg>
        <pc:spChg chg="add 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67" creationId="{F7A22DCB-25E5-D33C-67AB-99B0B1CB2BF0}"/>
          </ac:spMkLst>
        </pc:spChg>
        <pc:spChg chg="add 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68" creationId="{18951B63-B39C-6DFE-5B12-FB6FCCC730E0}"/>
          </ac:spMkLst>
        </pc:spChg>
        <pc:spChg chg="add 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69" creationId="{EECCBE06-D68B-D29E-11EC-9637F32A8140}"/>
          </ac:spMkLst>
        </pc:spChg>
        <pc:spChg chg="add 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70" creationId="{02E5FDA4-DBE1-C077-9F74-B55918DFB9AD}"/>
          </ac:spMkLst>
        </pc:spChg>
        <pc:spChg chg="add 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71" creationId="{294C947A-CA30-273F-62FB-2A2117A4B889}"/>
          </ac:spMkLst>
        </pc:spChg>
        <pc:spChg chg="add 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72" creationId="{51AA8FE6-4B96-0B97-C421-CBED14518724}"/>
          </ac:spMkLst>
        </pc:spChg>
        <pc:spChg chg="add mod">
          <ac:chgData name="Barbora Jankovičová" userId="3ceb1838-45f7-498c-8d26-9fc3f807de1b" providerId="ADAL" clId="{FE539D6A-6C96-485D-A3FF-412F6C2646DF}" dt="2025-09-19T07:51:14.778" v="23"/>
          <ac:spMkLst>
            <pc:docMk/>
            <pc:sldMk cId="3236418579" sldId="285"/>
            <ac:spMk id="273" creationId="{D7F5462D-05E6-BB3B-719D-CBD8CF919E69}"/>
          </ac:spMkLst>
        </pc:spChg>
        <pc:grpChg chg="add 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" creationId="{198B208A-3172-211A-477B-5533B404ED47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3" creationId="{430F498A-247D-4796-7669-590C94F44981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4" creationId="{2C0E994B-CE6A-4EAD-E5CE-A0C86200F64F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7" creationId="{1D14741C-EF69-8BC9-4DCC-AE1C58CF085B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8" creationId="{7626259D-FE8F-5953-11D4-E3102AC4724C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9" creationId="{B2BF58E6-DD1B-BFB6-1D2F-9AA7A172CB20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0" creationId="{FDD11B67-3A16-B1F1-CEA2-0BE1EEEB4F65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1" creationId="{2A45A355-EDEA-6806-B354-DECD217D2028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2" creationId="{596BE50D-B361-76AE-DBA1-A1925F26AC5D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3" creationId="{27037AD6-B65E-9851-19F5-A95FA6406FD3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4" creationId="{84DB2660-3D73-22DE-1AC8-CECA8E4A3175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5" creationId="{7076611D-0CE8-14ED-CED4-E9EB602EF52A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6" creationId="{3B05C4BE-5FB6-82DF-0603-55BAB3FF89B5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7" creationId="{D4AB1CA6-117D-8930-3203-DE542D150522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8" creationId="{F08F8067-6806-6ED6-016D-3D48D8A2CE9B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9" creationId="{10B3ECCE-2D04-1DC6-F9A9-5DBF42CAC079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0" creationId="{80981E61-71B0-B3F2-3D47-5886C5CF40A2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1" creationId="{7ABD7B93-FF10-0490-5F1D-5FC12CE066F7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2" creationId="{178C7DD5-4B23-830B-77D2-AEEC7481B52D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3" creationId="{DBA6DD7A-0A4E-FDAD-5C46-941CA4A82C3A}"/>
          </ac:grpSpMkLst>
        </pc:grpChg>
        <pc:grpChg chg="add 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78" creationId="{30998E04-1B41-2175-4743-A2949CA31D6A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79" creationId="{7F179DED-0930-84BC-3EF6-8990041BF83B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80" creationId="{2F0E13A0-6B8E-3BB8-6430-C12A7682486C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81" creationId="{8E179699-7FBC-D6F9-FA5E-E0E806E692A8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82" creationId="{12F2F29D-5614-32E7-C0B5-EF97CF9FF757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83" creationId="{2CAA7E0A-E278-8C4C-8445-641F9C0F3E0C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84" creationId="{0C59EBED-1FFF-F537-2AEB-5CAF7C795EA0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85" creationId="{1694EBF3-A149-C471-5FD4-FD757443C56B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86" creationId="{094EBB47-5D62-A189-AC83-5EE18E9CCD08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87" creationId="{ADE5193D-CC45-C815-CB1D-63074366C846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88" creationId="{F3F43540-55B6-7541-E4E7-F700B46CC64B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89" creationId="{902C1AFE-85BF-DD67-A71C-D16C1F8472BF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90" creationId="{FE18B0D0-2D4D-1E49-6C57-76E3768A7DBB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91" creationId="{8F0C7528-AB3F-D401-60F9-9C78C8D6BF33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92" creationId="{86495623-DBB8-E593-875A-A9FF7D8380F8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93" creationId="{67A06C2E-A5A2-BBBE-A939-D998B02DBCE8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94" creationId="{3F72D0ED-41DD-AFB8-7CD4-CBFD9955EEBD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95" creationId="{CCDFEB4E-902E-9942-1369-8FBBCD4D96FB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96" creationId="{171672EF-59B8-CAA9-7A93-BF19CE1EB0CD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97" creationId="{EA504C87-0D87-217A-55DF-6F1A8958CB87}"/>
          </ac:grpSpMkLst>
        </pc:grpChg>
        <pc:grpChg chg="add 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52" creationId="{FD7C9FFB-B4C2-0160-179E-A28F2F30EB4A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53" creationId="{D54B7CD9-7B6B-0AA6-B183-09750A7AF298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54" creationId="{C042DB15-9BE9-7BAB-BB5F-DF626A9B8AE1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55" creationId="{AC13CBDF-20AE-541D-F727-CADBD8A3BEBF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56" creationId="{1677AB6E-FF08-0F55-2386-2EC6705D8A88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57" creationId="{9D924C47-1F39-BA84-F133-1EF330FBD2A2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58" creationId="{C29F2BE4-790E-0D5D-51C3-B24CBCDE38BE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59" creationId="{FA0BCBE4-8616-F0E0-EF11-3EF0DF5EFAF2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60" creationId="{9AD7F0D2-CE04-EDF3-62ED-52F0407F3076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61" creationId="{04DBD0C8-AC2F-4E1A-6CEA-6E482E64D14C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62" creationId="{C530E51C-85A9-7ECF-BBA1-EF6568CEF48B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63" creationId="{1B9D5DE3-87B4-1FED-31CB-1159A76C37D4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64" creationId="{8E99B4DF-76B3-283A-01F1-D9926737AB80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65" creationId="{F3700179-E845-E670-FBFB-0864BA39FD64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66" creationId="{6DDB0BB7-B0EB-4263-548F-594B64FFE895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67" creationId="{D56D3E78-4026-6D1F-A633-C088B6E21C35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68" creationId="{46FD21D2-EFDD-4DDE-0A08-56BB083A493E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169" creationId="{27391A93-3996-85CD-BB10-F7CB2EB308BF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03" creationId="{677E9084-6D95-22F8-1FAD-A37A992DA436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04" creationId="{0DD738F1-4CC4-EC9A-F028-A50FDFD78929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05" creationId="{946152FC-9FEF-7706-94C8-B81DA5E33BF4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06" creationId="{A6DEBC56-FB9B-1727-1244-93732572452C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07" creationId="{B01CBD5F-4A23-47BF-15DF-92732E03F1A0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08" creationId="{05868EE1-F677-2D12-E625-05DE1BDC2C6D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09" creationId="{ED4CA7A0-9E56-A3B8-6954-56DE2D705C1C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10" creationId="{EF6A8B6B-653A-860B-CCD6-99D411D07228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13" creationId="{F5DA04E1-3305-C4D1-8846-4F996C46CBD9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19" creationId="{4BB1C31B-A5D3-B88F-67E2-54A3E1E600EC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25" creationId="{D56B2476-94EB-E537-F386-02EC13B18812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31" creationId="{AB049319-1D39-A250-4644-BA90AE07F1EC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37" creationId="{E95BA89F-F4A7-45C3-3DC1-04D6BF30CE4E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43" creationId="{FA19DD51-3A08-CE4B-04FA-4E9F3697C053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49" creationId="{072A3EBA-CABB-519A-FE5A-B45FDF6F1C95}"/>
          </ac:grpSpMkLst>
        </pc:grpChg>
        <pc:grpChg chg="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55" creationId="{BB8594E1-2AF4-D74F-A8A5-3CD7E65F9F0F}"/>
          </ac:grpSpMkLst>
        </pc:grpChg>
        <pc:grpChg chg="add mod">
          <ac:chgData name="Barbora Jankovičová" userId="3ceb1838-45f7-498c-8d26-9fc3f807de1b" providerId="ADAL" clId="{FE539D6A-6C96-485D-A3FF-412F6C2646DF}" dt="2025-09-19T07:51:14.778" v="23"/>
          <ac:grpSpMkLst>
            <pc:docMk/>
            <pc:sldMk cId="3236418579" sldId="285"/>
            <ac:grpSpMk id="259" creationId="{43D59E98-D4E5-37CE-6484-50EEAF799B90}"/>
          </ac:grpSpMkLst>
        </pc:grpChg>
        <pc:picChg chg="del mod">
          <ac:chgData name="Barbora Jankovičová" userId="3ceb1838-45f7-498c-8d26-9fc3f807de1b" providerId="ADAL" clId="{FE539D6A-6C96-485D-A3FF-412F6C2646DF}" dt="2025-09-19T07:51:30.813" v="29" actId="478"/>
          <ac:picMkLst>
            <pc:docMk/>
            <pc:sldMk cId="3236418579" sldId="285"/>
            <ac:picMk id="5" creationId="{706E6FDA-3B02-34A9-E2E8-061FAC4CEE54}"/>
          </ac:picMkLst>
        </pc:picChg>
        <pc:picChg chg="add mod">
          <ac:chgData name="Barbora Jankovičová" userId="3ceb1838-45f7-498c-8d26-9fc3f807de1b" providerId="ADAL" clId="{FE539D6A-6C96-485D-A3FF-412F6C2646DF}" dt="2025-09-19T07:51:14.778" v="23"/>
          <ac:picMkLst>
            <pc:docMk/>
            <pc:sldMk cId="3236418579" sldId="285"/>
            <ac:picMk id="274" creationId="{5679DE87-B221-4A3F-82AC-A69252447A74}"/>
          </ac:picMkLst>
        </pc:picChg>
        <pc:picChg chg="add del mod">
          <ac:chgData name="Barbora Jankovičová" userId="3ceb1838-45f7-498c-8d26-9fc3f807de1b" providerId="ADAL" clId="{FE539D6A-6C96-485D-A3FF-412F6C2646DF}" dt="2025-09-19T07:52:01.823" v="38" actId="21"/>
          <ac:picMkLst>
            <pc:docMk/>
            <pc:sldMk cId="3236418579" sldId="285"/>
            <ac:picMk id="275" creationId="{E6BEA8C6-ACF9-E675-60C1-17C86F57654F}"/>
          </ac:picMkLst>
        </pc:pic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24" creationId="{DB723962-A3EF-FAA7-9923-BF7A84E02F40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25" creationId="{6B05119A-F3CD-AD4B-1087-1A8ED8190486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26" creationId="{29733F57-D00C-1AF7-CB45-8633A4E893D0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27" creationId="{A215F42F-C3CE-945A-19C2-839E7717B31C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28" creationId="{2B44707D-5ECD-88EE-7905-64927544CF7B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29" creationId="{81A33696-9BCF-87DA-7613-464929035E65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48" creationId="{B6714828-D802-7968-FA0E-343991676891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49" creationId="{8C477996-7521-5295-8CFF-44D206DD2B9C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50" creationId="{6DD3983B-2C8E-8AB1-0680-D1034269AAEB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51" creationId="{4EBA8DE9-7A7D-BCA9-B952-C69FD3EDD2DD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52" creationId="{5E9EA99E-42D5-E15E-A677-0F6BB466B7CD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53" creationId="{5491A4A9-E23A-F3DB-1378-C1F44C55AFFD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54" creationId="{5A4503AB-D556-ABB3-A9A0-8D9AA28702A0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55" creationId="{48F5EC80-ACAB-A61D-E7C2-52F7A6F88D49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56" creationId="{EC355048-0AB5-354B-7394-78580F3ACA3D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57" creationId="{6211B408-8EA8-65F4-5C28-082697194EA9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58" creationId="{DA61A744-6219-451F-531D-6A13DF6A90C2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59" creationId="{B6967465-20E3-6BC9-B939-4E2FEEAFC60F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60" creationId="{E35113E8-7819-B9E9-40F1-29D7FB2AE709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61" creationId="{90ABAD95-7322-3753-CC34-07B5335B6BB1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62" creationId="{64CADA9E-832B-EB80-BD3D-E75251EC4DC9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63" creationId="{77F2EBAB-C5E9-C854-5CF4-C5FB2C1D53BF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64" creationId="{28DAF5C7-A25C-9324-8EDB-0380727D2435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65" creationId="{2DC40C08-E92F-6170-2F37-A3E4E948BD04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66" creationId="{D2132F31-5FC0-FD79-BA02-E7BB76E248E0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67" creationId="{7BC28DDF-9C10-CDAE-F196-11410114513A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68" creationId="{5781FAA9-719B-8DD1-6EBC-CC233F72F3DA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69" creationId="{F75FB83A-6A56-D1DB-E0A2-C44F7A0FCA3F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70" creationId="{06358017-5CAD-317A-BEB5-1C83F345D727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71" creationId="{3670F7B6-9143-0B00-DBAF-EC4752030CD6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72" creationId="{E2AFA2EC-599B-9058-0E51-F7B93096A2DF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73" creationId="{95266227-E0C6-B2DC-7304-91203BF1F86D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74" creationId="{478E375A-E122-1AA4-CAAD-55A6485DB8EF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75" creationId="{210C37AD-791E-6EDE-620C-DCDF4D31A952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76" creationId="{20703679-CDAA-9997-57B1-F73214556071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77" creationId="{F0D2AC64-B19E-1108-33ED-9061E6C142C0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98" creationId="{DB3DA611-0B59-892A-E8B2-343717BEF886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99" creationId="{06212E3E-5FFD-B832-C494-57D454727D62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00" creationId="{89258FBB-C180-DDED-01B4-FE5288C001F0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01" creationId="{E1D665F8-838A-C091-3EB9-F86D465A248C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02" creationId="{65F8EC07-D51A-16E7-4331-AF0642348E05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03" creationId="{0E033C74-8F21-D2B3-D941-66E470336729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22" creationId="{7BD2C6C6-3116-CBDB-0202-17D7807E0C52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23" creationId="{D5B249A0-3CBF-BB4C-25DF-AE102FF07179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24" creationId="{BCA9A88C-27B4-152E-162F-CD51C8CDE311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25" creationId="{72C03EF6-5E19-AADF-8676-CC1A4E21763C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26" creationId="{12A47116-EEC4-F555-D6B9-3D486C809922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27" creationId="{5FAEECD1-3358-9213-C30D-63F24469677C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28" creationId="{9022BE4B-1D0A-56EE-BE36-71C6BF34665E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29" creationId="{327D4D21-5C73-A584-ABBE-28F3C1109A50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30" creationId="{EC992BA2-20D6-440B-CEEB-39503414FB9A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31" creationId="{CB342C99-4891-D426-503A-3BC5EB75A6FA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32" creationId="{40BB6905-7F97-194A-867C-E5A1FD154C3C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33" creationId="{645738EC-1D63-E3FF-D973-CFD79CF9C216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34" creationId="{CC20DB5B-1FCA-5875-7CC9-EBA604964BA0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35" creationId="{81EB78E1-2190-4B5D-DAA7-58967F715BF5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36" creationId="{6E739EA0-3D64-D2F5-4CFF-3169067F959E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37" creationId="{4C9DB866-DB52-24D8-6333-1F7DBC3EF073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38" creationId="{EF3A59DD-89E9-1ADC-8870-DA8919345478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39" creationId="{2768D123-F11E-3FC9-C050-53520DE4A55B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40" creationId="{589F7DD2-7EB6-3C56-56B1-500B2BC51AC4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41" creationId="{A5C74AA2-2A92-9EAA-9670-46BFF695801D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42" creationId="{890E856E-21A9-E988-20AB-7EF05555D71A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43" creationId="{3C1A0CAA-64E2-1146-01C4-D36351FEF4A7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44" creationId="{658D7791-CD64-5CBB-9A8A-4E6DB3AC22B3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45" creationId="{0069EAB7-815B-4C8D-F655-C3C525A23B3D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46" creationId="{2DDAF89F-5074-71F5-FA8B-D55721064973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47" creationId="{393DB604-07EE-D007-76B1-B92F246D54AE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48" creationId="{4B687D05-DC81-DE56-7C9F-FB5FCC008F47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49" creationId="{309C160D-98F2-3A08-7A5E-3783321DB932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50" creationId="{1B5E041B-68E6-F568-90B0-A58C2420E406}"/>
          </ac:cxnSpMkLst>
        </pc:cxnChg>
        <pc:cxnChg chg="mod">
          <ac:chgData name="Barbora Jankovičová" userId="3ceb1838-45f7-498c-8d26-9fc3f807de1b" providerId="ADAL" clId="{FE539D6A-6C96-485D-A3FF-412F6C2646DF}" dt="2025-09-19T07:51:14.778" v="23"/>
          <ac:cxnSpMkLst>
            <pc:docMk/>
            <pc:sldMk cId="3236418579" sldId="285"/>
            <ac:cxnSpMk id="151" creationId="{9228B3A3-BBEC-FB81-B411-DAAAC9E41D77}"/>
          </ac:cxnSpMkLst>
        </pc:cxnChg>
      </pc:sldChg>
      <pc:sldChg chg="addSp delSp modSp mod">
        <pc:chgData name="Barbora Jankovičová" userId="3ceb1838-45f7-498c-8d26-9fc3f807de1b" providerId="ADAL" clId="{FE539D6A-6C96-485D-A3FF-412F6C2646DF}" dt="2025-09-19T12:29:08.381" v="115"/>
        <pc:sldMkLst>
          <pc:docMk/>
          <pc:sldMk cId="3278783637" sldId="304"/>
        </pc:sldMkLst>
        <pc:spChg chg="mod">
          <ac:chgData name="Barbora Jankovičová" userId="3ceb1838-45f7-498c-8d26-9fc3f807de1b" providerId="ADAL" clId="{FE539D6A-6C96-485D-A3FF-412F6C2646DF}" dt="2025-09-19T12:28:20.145" v="108"/>
          <ac:spMkLst>
            <pc:docMk/>
            <pc:sldMk cId="3278783637" sldId="304"/>
            <ac:spMk id="2" creationId="{D480AE2C-A543-575D-1B5A-C2937BF318FC}"/>
          </ac:spMkLst>
        </pc:spChg>
        <pc:spChg chg="mod">
          <ac:chgData name="Barbora Jankovičová" userId="3ceb1838-45f7-498c-8d26-9fc3f807de1b" providerId="ADAL" clId="{FE539D6A-6C96-485D-A3FF-412F6C2646DF}" dt="2025-09-19T12:27:54.258" v="107" actId="1076"/>
          <ac:spMkLst>
            <pc:docMk/>
            <pc:sldMk cId="3278783637" sldId="304"/>
            <ac:spMk id="6" creationId="{CB5FADA9-2C01-8811-E357-24E738FEA27E}"/>
          </ac:spMkLst>
        </pc:spChg>
        <pc:spChg chg="del">
          <ac:chgData name="Barbora Jankovičová" userId="3ceb1838-45f7-498c-8d26-9fc3f807de1b" providerId="ADAL" clId="{FE539D6A-6C96-485D-A3FF-412F6C2646DF}" dt="2025-09-19T12:27:45.926" v="105" actId="478"/>
          <ac:spMkLst>
            <pc:docMk/>
            <pc:sldMk cId="3278783637" sldId="304"/>
            <ac:spMk id="7" creationId="{4ADF5D8E-1949-FC8E-60B6-0F5910663104}"/>
          </ac:spMkLst>
        </pc:spChg>
        <pc:spChg chg="add mod">
          <ac:chgData name="Barbora Jankovičová" userId="3ceb1838-45f7-498c-8d26-9fc3f807de1b" providerId="ADAL" clId="{FE539D6A-6C96-485D-A3FF-412F6C2646DF}" dt="2025-09-19T12:29:08.381" v="115"/>
          <ac:spMkLst>
            <pc:docMk/>
            <pc:sldMk cId="3278783637" sldId="304"/>
            <ac:spMk id="8" creationId="{F630CE1A-4EE2-05AD-BD79-11FDF05A6D63}"/>
          </ac:spMkLst>
        </pc:spChg>
      </pc:sldChg>
      <pc:sldChg chg="addSp delSp modSp add mod">
        <pc:chgData name="Barbora Jankovičová" userId="3ceb1838-45f7-498c-8d26-9fc3f807de1b" providerId="ADAL" clId="{FE539D6A-6C96-485D-A3FF-412F6C2646DF}" dt="2025-09-19T07:52:18.375" v="43" actId="1076"/>
        <pc:sldMkLst>
          <pc:docMk/>
          <pc:sldMk cId="3084918947" sldId="305"/>
        </pc:sldMkLst>
        <pc:spChg chg="del">
          <ac:chgData name="Barbora Jankovičová" userId="3ceb1838-45f7-498c-8d26-9fc3f807de1b" providerId="ADAL" clId="{FE539D6A-6C96-485D-A3FF-412F6C2646DF}" dt="2025-09-19T07:51:52.740" v="34" actId="478"/>
          <ac:spMkLst>
            <pc:docMk/>
            <pc:sldMk cId="3084918947" sldId="305"/>
            <ac:spMk id="4" creationId="{487EBEA8-41A9-4585-80A9-08DFEB1AB3B3}"/>
          </ac:spMkLst>
        </pc:spChg>
        <pc:spChg chg="del">
          <ac:chgData name="Barbora Jankovičová" userId="3ceb1838-45f7-498c-8d26-9fc3f807de1b" providerId="ADAL" clId="{FE539D6A-6C96-485D-A3FF-412F6C2646DF}" dt="2025-09-19T07:51:49.082" v="32" actId="478"/>
          <ac:spMkLst>
            <pc:docMk/>
            <pc:sldMk cId="3084918947" sldId="305"/>
            <ac:spMk id="5" creationId="{BFECEF3F-C1B8-494B-B1EC-6C3F1BD6932A}"/>
          </ac:spMkLst>
        </pc:spChg>
        <pc:spChg chg="add del mod">
          <ac:chgData name="Barbora Jankovičová" userId="3ceb1838-45f7-498c-8d26-9fc3f807de1b" providerId="ADAL" clId="{FE539D6A-6C96-485D-A3FF-412F6C2646DF}" dt="2025-09-19T07:51:51.071" v="33" actId="478"/>
          <ac:spMkLst>
            <pc:docMk/>
            <pc:sldMk cId="3084918947" sldId="305"/>
            <ac:spMk id="9" creationId="{76F9BCD0-F55B-EA0B-AB20-78894084EBCE}"/>
          </ac:spMkLst>
        </pc:spChg>
        <pc:spChg chg="add del mod">
          <ac:chgData name="Barbora Jankovičová" userId="3ceb1838-45f7-498c-8d26-9fc3f807de1b" providerId="ADAL" clId="{FE539D6A-6C96-485D-A3FF-412F6C2646DF}" dt="2025-09-19T07:51:55.873" v="35" actId="478"/>
          <ac:spMkLst>
            <pc:docMk/>
            <pc:sldMk cId="3084918947" sldId="305"/>
            <ac:spMk id="11" creationId="{8B10FCA0-40DA-49BC-5B73-38D67C43A54B}"/>
          </ac:spMkLst>
        </pc:spChg>
        <pc:picChg chg="del">
          <ac:chgData name="Barbora Jankovičová" userId="3ceb1838-45f7-498c-8d26-9fc3f807de1b" providerId="ADAL" clId="{FE539D6A-6C96-485D-A3FF-412F6C2646DF}" dt="2025-09-19T07:51:59.079" v="37" actId="478"/>
          <ac:picMkLst>
            <pc:docMk/>
            <pc:sldMk cId="3084918947" sldId="305"/>
            <ac:picMk id="6" creationId="{188E07DE-66CF-B3AF-F1AC-414744EB1FBD}"/>
          </ac:picMkLst>
        </pc:picChg>
        <pc:picChg chg="del">
          <ac:chgData name="Barbora Jankovičová" userId="3ceb1838-45f7-498c-8d26-9fc3f807de1b" providerId="ADAL" clId="{FE539D6A-6C96-485D-A3FF-412F6C2646DF}" dt="2025-09-19T07:51:57.987" v="36" actId="478"/>
          <ac:picMkLst>
            <pc:docMk/>
            <pc:sldMk cId="3084918947" sldId="305"/>
            <ac:picMk id="7" creationId="{EE18D824-BFF8-495D-8900-3A6F1C81546F}"/>
          </ac:picMkLst>
        </pc:picChg>
        <pc:picChg chg="add mod">
          <ac:chgData name="Barbora Jankovičová" userId="3ceb1838-45f7-498c-8d26-9fc3f807de1b" providerId="ADAL" clId="{FE539D6A-6C96-485D-A3FF-412F6C2646DF}" dt="2025-09-19T07:52:18.375" v="43" actId="1076"/>
          <ac:picMkLst>
            <pc:docMk/>
            <pc:sldMk cId="3084918947" sldId="305"/>
            <ac:picMk id="275" creationId="{E6BEA8C6-ACF9-E675-60C1-17C86F57654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5125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Now</a:t>
            </a:r>
            <a:r>
              <a:rPr lang="cs-CZ" dirty="0"/>
              <a:t>, 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tell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 </a:t>
            </a:r>
            <a:r>
              <a:rPr lang="cs-CZ" dirty="0" err="1"/>
              <a:t>little</a:t>
            </a:r>
            <a:r>
              <a:rPr lang="cs-CZ" dirty="0"/>
              <a:t> bit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iGEM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done </a:t>
            </a:r>
            <a:r>
              <a:rPr lang="cs-CZ" dirty="0" err="1"/>
              <a:t>here</a:t>
            </a:r>
            <a:r>
              <a:rPr lang="cs-CZ" dirty="0"/>
              <a:t> in Brno. In 2020, </a:t>
            </a:r>
            <a:r>
              <a:rPr lang="cs-CZ" dirty="0" err="1"/>
              <a:t>me</a:t>
            </a:r>
            <a:r>
              <a:rPr lang="cs-CZ" dirty="0"/>
              <a:t> and my team </a:t>
            </a:r>
            <a:r>
              <a:rPr lang="cs-CZ" dirty="0" err="1"/>
              <a:t>came</a:t>
            </a:r>
            <a:r>
              <a:rPr lang="cs-CZ" dirty="0"/>
              <a:t> up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dirty="0" err="1"/>
              <a:t>Cyanotrap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wanted</a:t>
            </a:r>
            <a:r>
              <a:rPr lang="cs-CZ" dirty="0"/>
              <a:t> to make a </a:t>
            </a:r>
            <a:r>
              <a:rPr lang="cs-CZ" dirty="0" err="1"/>
              <a:t>machine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clean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cyanobacteria</a:t>
            </a:r>
            <a:r>
              <a:rPr lang="cs-CZ" dirty="0"/>
              <a:t>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toxins</a:t>
            </a:r>
            <a:r>
              <a:rPr lang="cs-CZ" dirty="0"/>
              <a:t>. In 2021,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continued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direction</a:t>
            </a:r>
            <a:r>
              <a:rPr lang="cs-CZ" dirty="0"/>
              <a:t>, but </a:t>
            </a:r>
            <a:r>
              <a:rPr lang="cs-CZ" dirty="0" err="1"/>
              <a:t>instead</a:t>
            </a:r>
            <a:r>
              <a:rPr lang="cs-CZ" dirty="0"/>
              <a:t> on </a:t>
            </a:r>
            <a:r>
              <a:rPr lang="cs-CZ" dirty="0" err="1"/>
              <a:t>solving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resulting</a:t>
            </a:r>
            <a:r>
              <a:rPr lang="cs-CZ" dirty="0"/>
              <a:t> </a:t>
            </a:r>
            <a:r>
              <a:rPr lang="cs-CZ" dirty="0" err="1"/>
              <a:t>cyanobacterial</a:t>
            </a:r>
            <a:r>
              <a:rPr lang="cs-CZ" dirty="0"/>
              <a:t> </a:t>
            </a:r>
            <a:r>
              <a:rPr lang="cs-CZ" dirty="0" err="1"/>
              <a:t>bloom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 on </a:t>
            </a:r>
            <a:r>
              <a:rPr lang="cs-CZ" dirty="0" err="1"/>
              <a:t>ins</a:t>
            </a:r>
            <a:r>
              <a:rPr lang="cs-CZ" dirty="0"/>
              <a:t> cause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excess</a:t>
            </a:r>
            <a:r>
              <a:rPr lang="cs-CZ" dirty="0"/>
              <a:t> </a:t>
            </a:r>
            <a:r>
              <a:rPr lang="cs-CZ" dirty="0" err="1"/>
              <a:t>phosphorus</a:t>
            </a:r>
            <a:r>
              <a:rPr lang="cs-CZ" dirty="0"/>
              <a:t> in </a:t>
            </a:r>
            <a:r>
              <a:rPr lang="cs-CZ" dirty="0" err="1"/>
              <a:t>water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designed</a:t>
            </a:r>
            <a:r>
              <a:rPr lang="cs-CZ" dirty="0"/>
              <a:t> a </a:t>
            </a:r>
            <a:r>
              <a:rPr lang="cs-CZ" dirty="0" err="1"/>
              <a:t>system</a:t>
            </a:r>
            <a:r>
              <a:rPr lang="cs-CZ" dirty="0"/>
              <a:t> 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bacteria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up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phosphorus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and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in so-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dirty="0" err="1"/>
              <a:t>microcompartments</a:t>
            </a:r>
            <a:r>
              <a:rPr lang="cs-CZ" dirty="0"/>
              <a:t>. </a:t>
            </a:r>
          </a:p>
          <a:p>
            <a:r>
              <a:rPr lang="cs-CZ" dirty="0" err="1"/>
              <a:t>After</a:t>
            </a:r>
            <a:r>
              <a:rPr lang="cs-CZ" dirty="0"/>
              <a:t> these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in </a:t>
            </a:r>
            <a:r>
              <a:rPr lang="cs-CZ" dirty="0" err="1"/>
              <a:t>our</a:t>
            </a:r>
            <a:r>
              <a:rPr lang="cs-CZ" dirty="0"/>
              <a:t> team </a:t>
            </a:r>
            <a:r>
              <a:rPr lang="cs-CZ" dirty="0" err="1"/>
              <a:t>felt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to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iGEM</a:t>
            </a:r>
            <a:r>
              <a:rPr lang="cs-CZ" dirty="0"/>
              <a:t>, and Brno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participate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. </a:t>
            </a:r>
            <a:r>
              <a:rPr lang="cs-CZ" dirty="0" err="1"/>
              <a:t>However</a:t>
            </a:r>
            <a:r>
              <a:rPr lang="cs-CZ" dirty="0"/>
              <a:t>, I </a:t>
            </a:r>
            <a:r>
              <a:rPr lang="cs-CZ" dirty="0" err="1"/>
              <a:t>am</a:t>
            </a:r>
            <a:r>
              <a:rPr lang="cs-CZ" dirty="0"/>
              <a:t> very happy to </a:t>
            </a:r>
            <a:r>
              <a:rPr lang="cs-CZ" dirty="0" err="1"/>
              <a:t>say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 </a:t>
            </a:r>
            <a:r>
              <a:rPr lang="cs-CZ" dirty="0" err="1"/>
              <a:t>new</a:t>
            </a:r>
            <a:r>
              <a:rPr lang="cs-CZ" dirty="0"/>
              <a:t> team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formed</a:t>
            </a:r>
            <a:r>
              <a:rPr lang="cs-CZ" dirty="0"/>
              <a:t> – </a:t>
            </a:r>
            <a:r>
              <a:rPr lang="cs-CZ" dirty="0" err="1"/>
              <a:t>maybe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heard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dirty="0" err="1"/>
              <a:t>NitroDuck</a:t>
            </a:r>
            <a:r>
              <a:rPr lang="cs-CZ" dirty="0"/>
              <a:t>.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learn</a:t>
            </a:r>
            <a:r>
              <a:rPr lang="cs-CZ" dirty="0"/>
              <a:t> more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, </a:t>
            </a:r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a </a:t>
            </a:r>
            <a:r>
              <a:rPr lang="cs-CZ" dirty="0" err="1"/>
              <a:t>follow</a:t>
            </a:r>
            <a:r>
              <a:rPr lang="cs-CZ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8812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, </a:t>
            </a:r>
            <a:r>
              <a:rPr lang="cs-CZ" dirty="0" err="1"/>
              <a:t>iGEM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a </a:t>
            </a:r>
            <a:r>
              <a:rPr lang="cs-CZ" dirty="0" err="1"/>
              <a:t>great</a:t>
            </a:r>
            <a:r>
              <a:rPr lang="cs-CZ" dirty="0"/>
              <a:t> and a very </a:t>
            </a:r>
            <a:r>
              <a:rPr lang="cs-CZ" dirty="0" err="1"/>
              <a:t>valuable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learned</a:t>
            </a:r>
            <a:r>
              <a:rPr lang="cs-CZ" dirty="0"/>
              <a:t> a lot –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went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go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PhDs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postdocs</a:t>
            </a:r>
            <a:r>
              <a:rPr lang="cs-CZ" dirty="0"/>
              <a:t> (and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just </a:t>
            </a:r>
            <a:r>
              <a:rPr lang="cs-CZ" dirty="0" err="1"/>
              <a:t>bachelor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). As I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said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I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describing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iGEM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–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went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had to </a:t>
            </a:r>
            <a:r>
              <a:rPr lang="cs-CZ" dirty="0" err="1"/>
              <a:t>find</a:t>
            </a:r>
            <a:r>
              <a:rPr lang="cs-CZ" dirty="0"/>
              <a:t> and </a:t>
            </a:r>
            <a:r>
              <a:rPr lang="cs-CZ" dirty="0" err="1"/>
              <a:t>manage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finances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communicated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science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general</a:t>
            </a:r>
            <a:r>
              <a:rPr lang="cs-CZ" dirty="0"/>
              <a:t> public, and so on and so on. </a:t>
            </a:r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amazing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friends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hopefully</a:t>
            </a:r>
            <a:r>
              <a:rPr lang="cs-CZ" dirty="0"/>
              <a:t> last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lifetime</a:t>
            </a:r>
            <a:r>
              <a:rPr lang="cs-CZ" dirty="0"/>
              <a:t>, and </a:t>
            </a:r>
            <a:r>
              <a:rPr lang="cs-CZ" dirty="0" err="1"/>
              <a:t>we</a:t>
            </a:r>
            <a:r>
              <a:rPr lang="cs-CZ" dirty="0"/>
              <a:t> had a 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fun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.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picture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received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Deans</a:t>
            </a:r>
            <a:r>
              <a:rPr lang="cs-CZ" dirty="0"/>
              <a:t> </a:t>
            </a:r>
            <a:r>
              <a:rPr lang="cs-CZ" dirty="0" err="1"/>
              <a:t>Award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Science.</a:t>
            </a:r>
          </a:p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personally</a:t>
            </a:r>
            <a:r>
              <a:rPr lang="cs-CZ" dirty="0"/>
              <a:t>, </a:t>
            </a:r>
            <a:r>
              <a:rPr lang="cs-CZ" dirty="0" err="1"/>
              <a:t>iGEM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snowball </a:t>
            </a:r>
            <a:r>
              <a:rPr lang="cs-CZ" dirty="0" err="1"/>
              <a:t>effect</a:t>
            </a:r>
            <a:r>
              <a:rPr lang="cs-CZ" dirty="0"/>
              <a:t>. I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 to many </a:t>
            </a:r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iGEM</a:t>
            </a:r>
            <a:r>
              <a:rPr lang="cs-CZ" dirty="0"/>
              <a:t>, and </a:t>
            </a:r>
            <a:r>
              <a:rPr lang="cs-CZ" dirty="0" err="1"/>
              <a:t>thanks</a:t>
            </a:r>
            <a:r>
              <a:rPr lang="cs-CZ" dirty="0"/>
              <a:t> to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in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captured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media. It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great</a:t>
            </a:r>
            <a:r>
              <a:rPr lang="cs-CZ" dirty="0"/>
              <a:t> point in my CV, and I </a:t>
            </a:r>
            <a:r>
              <a:rPr lang="cs-CZ" dirty="0" err="1"/>
              <a:t>feel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opened</a:t>
            </a:r>
            <a:r>
              <a:rPr lang="cs-CZ" dirty="0"/>
              <a:t> many </a:t>
            </a:r>
            <a:r>
              <a:rPr lang="cs-CZ" dirty="0" err="1"/>
              <a:t>doors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6575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second 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iGEM</a:t>
            </a:r>
            <a:r>
              <a:rPr lang="cs-CZ" dirty="0"/>
              <a:t> </a:t>
            </a:r>
            <a:r>
              <a:rPr lang="cs-CZ" dirty="0" err="1"/>
              <a:t>finished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my second 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Masters</a:t>
            </a:r>
            <a:r>
              <a:rPr lang="cs-CZ" dirty="0"/>
              <a:t>. It </a:t>
            </a:r>
            <a:r>
              <a:rPr lang="cs-CZ" dirty="0" err="1"/>
              <a:t>was</a:t>
            </a:r>
            <a:r>
              <a:rPr lang="cs-CZ" dirty="0"/>
              <a:t> a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I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deciding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I </a:t>
            </a:r>
            <a:r>
              <a:rPr lang="cs-CZ" dirty="0" err="1"/>
              <a:t>would</a:t>
            </a:r>
            <a:r>
              <a:rPr lang="cs-CZ" dirty="0"/>
              <a:t> go </a:t>
            </a:r>
            <a:r>
              <a:rPr lang="cs-CZ" dirty="0" err="1"/>
              <a:t>for</a:t>
            </a:r>
            <a:r>
              <a:rPr lang="cs-CZ" dirty="0"/>
              <a:t> a PhD. Early on, my PI </a:t>
            </a:r>
            <a:r>
              <a:rPr lang="cs-CZ" dirty="0" err="1"/>
              <a:t>told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I </a:t>
            </a:r>
            <a:r>
              <a:rPr lang="cs-CZ" dirty="0" err="1"/>
              <a:t>wanted</a:t>
            </a:r>
            <a:r>
              <a:rPr lang="cs-CZ" dirty="0"/>
              <a:t>, </a:t>
            </a:r>
            <a:r>
              <a:rPr lang="cs-CZ" dirty="0" err="1"/>
              <a:t>he‘d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happy to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PhD. I </a:t>
            </a:r>
            <a:r>
              <a:rPr lang="cs-CZ" dirty="0" err="1"/>
              <a:t>liked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team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department, and </a:t>
            </a:r>
            <a:r>
              <a:rPr lang="cs-CZ" dirty="0" err="1"/>
              <a:t>the</a:t>
            </a:r>
            <a:r>
              <a:rPr lang="cs-CZ" dirty="0"/>
              <a:t> feeling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offered</a:t>
            </a:r>
            <a:r>
              <a:rPr lang="cs-CZ" dirty="0"/>
              <a:t>. </a:t>
            </a:r>
            <a:r>
              <a:rPr lang="cs-CZ" dirty="0" err="1"/>
              <a:t>However</a:t>
            </a:r>
            <a:r>
              <a:rPr lang="cs-CZ" dirty="0"/>
              <a:t>,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quite</a:t>
            </a:r>
            <a:r>
              <a:rPr lang="cs-CZ" dirty="0"/>
              <a:t> </a:t>
            </a:r>
            <a:r>
              <a:rPr lang="cs-CZ" dirty="0" err="1"/>
              <a:t>honest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convenience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played</a:t>
            </a:r>
            <a:r>
              <a:rPr lang="cs-CZ" dirty="0"/>
              <a:t> a role.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my </a:t>
            </a:r>
            <a:r>
              <a:rPr lang="cs-CZ" dirty="0" err="1"/>
              <a:t>friends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applying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abroad</a:t>
            </a:r>
            <a:r>
              <a:rPr lang="cs-CZ" dirty="0"/>
              <a:t> and I </a:t>
            </a:r>
            <a:r>
              <a:rPr lang="cs-CZ" dirty="0" err="1"/>
              <a:t>saw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time</a:t>
            </a:r>
            <a:r>
              <a:rPr lang="cs-CZ" dirty="0"/>
              <a:t> and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, and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and </a:t>
            </a:r>
            <a:r>
              <a:rPr lang="cs-CZ" dirty="0" err="1"/>
              <a:t>interviews</a:t>
            </a:r>
            <a:r>
              <a:rPr lang="cs-CZ" dirty="0"/>
              <a:t>.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exhausted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iGEM</a:t>
            </a:r>
            <a:r>
              <a:rPr lang="cs-CZ" dirty="0"/>
              <a:t>, I </a:t>
            </a:r>
            <a:r>
              <a:rPr lang="cs-CZ" dirty="0" err="1"/>
              <a:t>decided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I </a:t>
            </a:r>
            <a:r>
              <a:rPr lang="cs-CZ" dirty="0" err="1"/>
              <a:t>don‘t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deal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finding</a:t>
            </a:r>
            <a:r>
              <a:rPr lang="cs-CZ" dirty="0"/>
              <a:t> a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abroad</a:t>
            </a:r>
            <a:r>
              <a:rPr lang="cs-CZ" dirty="0"/>
              <a:t>, let </a:t>
            </a:r>
            <a:r>
              <a:rPr lang="cs-CZ" dirty="0" err="1"/>
              <a:t>alone</a:t>
            </a:r>
            <a:r>
              <a:rPr lang="cs-CZ" dirty="0"/>
              <a:t> </a:t>
            </a:r>
            <a:r>
              <a:rPr lang="cs-CZ" dirty="0" err="1"/>
              <a:t>moving</a:t>
            </a:r>
            <a:r>
              <a:rPr lang="cs-CZ" dirty="0"/>
              <a:t> and </a:t>
            </a:r>
            <a:r>
              <a:rPr lang="cs-CZ" dirty="0" err="1"/>
              <a:t>everything</a:t>
            </a:r>
            <a:r>
              <a:rPr lang="cs-CZ" dirty="0"/>
              <a:t>. So I </a:t>
            </a:r>
            <a:r>
              <a:rPr lang="cs-CZ" dirty="0" err="1"/>
              <a:t>decided</a:t>
            </a:r>
            <a:r>
              <a:rPr lang="cs-CZ" dirty="0"/>
              <a:t> to </a:t>
            </a:r>
            <a:r>
              <a:rPr lang="cs-CZ" dirty="0" err="1"/>
              <a:t>accept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offer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my PI and </a:t>
            </a:r>
            <a:r>
              <a:rPr lang="cs-CZ" dirty="0" err="1"/>
              <a:t>stay</a:t>
            </a:r>
            <a:r>
              <a:rPr lang="cs-CZ" dirty="0"/>
              <a:t>.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has many </a:t>
            </a:r>
            <a:r>
              <a:rPr lang="cs-CZ" dirty="0" err="1"/>
              <a:t>positives</a:t>
            </a:r>
            <a:r>
              <a:rPr lang="cs-CZ" dirty="0"/>
              <a:t>, but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negatives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I </a:t>
            </a:r>
            <a:r>
              <a:rPr lang="cs-CZ" dirty="0" err="1"/>
              <a:t>didn‘t</a:t>
            </a:r>
            <a:r>
              <a:rPr lang="cs-CZ" dirty="0"/>
              <a:t> </a:t>
            </a:r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.</a:t>
            </a:r>
          </a:p>
          <a:p>
            <a:r>
              <a:rPr lang="cs-CZ" dirty="0" err="1"/>
              <a:t>Staying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degrees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inbreeding</a:t>
            </a:r>
            <a:r>
              <a:rPr lang="cs-CZ" dirty="0"/>
              <a:t>, and in reality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experience</a:t>
            </a:r>
            <a:r>
              <a:rPr lang="cs-CZ" dirty="0"/>
              <a:t>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 and </a:t>
            </a:r>
            <a:r>
              <a:rPr lang="cs-CZ" dirty="0" err="1"/>
              <a:t>environments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development as a </a:t>
            </a:r>
            <a:r>
              <a:rPr lang="cs-CZ" dirty="0" err="1"/>
              <a:t>scientist</a:t>
            </a:r>
            <a:r>
              <a:rPr lang="cs-CZ" dirty="0"/>
              <a:t>. </a:t>
            </a:r>
            <a:r>
              <a:rPr lang="cs-CZ" dirty="0" err="1"/>
              <a:t>Also</a:t>
            </a:r>
            <a:r>
              <a:rPr lang="cs-CZ" dirty="0"/>
              <a:t>,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successful</a:t>
            </a:r>
            <a:r>
              <a:rPr lang="cs-CZ" dirty="0"/>
              <a:t> in </a:t>
            </a:r>
            <a:r>
              <a:rPr lang="cs-CZ" dirty="0" err="1"/>
              <a:t>receiving</a:t>
            </a:r>
            <a:r>
              <a:rPr lang="cs-CZ" dirty="0"/>
              <a:t> </a:t>
            </a:r>
            <a:r>
              <a:rPr lang="cs-CZ" dirty="0" err="1"/>
              <a:t>grants</a:t>
            </a:r>
            <a:r>
              <a:rPr lang="cs-CZ" dirty="0"/>
              <a:t> </a:t>
            </a:r>
            <a:r>
              <a:rPr lang="cs-CZ" dirty="0" err="1"/>
              <a:t>later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career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substantial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abroad</a:t>
            </a:r>
            <a:r>
              <a:rPr lang="cs-CZ" dirty="0"/>
              <a:t>. </a:t>
            </a:r>
            <a:r>
              <a:rPr lang="cs-CZ" dirty="0" err="1"/>
              <a:t>If</a:t>
            </a:r>
            <a:r>
              <a:rPr lang="cs-CZ" dirty="0"/>
              <a:t> I </a:t>
            </a:r>
            <a:r>
              <a:rPr lang="cs-CZ" dirty="0" err="1"/>
              <a:t>have</a:t>
            </a:r>
            <a:r>
              <a:rPr lang="cs-CZ" dirty="0"/>
              <a:t> done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PhD, I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come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to </a:t>
            </a:r>
            <a:r>
              <a:rPr lang="cs-CZ" dirty="0" err="1"/>
              <a:t>Czechia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postdoc</a:t>
            </a:r>
            <a:r>
              <a:rPr lang="cs-CZ" dirty="0"/>
              <a:t> and </a:t>
            </a:r>
            <a:r>
              <a:rPr lang="cs-CZ" dirty="0" err="1"/>
              <a:t>for</a:t>
            </a:r>
            <a:r>
              <a:rPr lang="cs-CZ" dirty="0"/>
              <a:t> my </a:t>
            </a:r>
            <a:r>
              <a:rPr lang="cs-CZ" dirty="0" err="1"/>
              <a:t>career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. </a:t>
            </a:r>
            <a:r>
              <a:rPr lang="cs-CZ" dirty="0" err="1"/>
              <a:t>Because</a:t>
            </a:r>
            <a:r>
              <a:rPr lang="cs-CZ" dirty="0"/>
              <a:t> I </a:t>
            </a:r>
            <a:r>
              <a:rPr lang="cs-CZ" dirty="0" err="1"/>
              <a:t>haven‘t</a:t>
            </a:r>
            <a:r>
              <a:rPr lang="cs-CZ" dirty="0"/>
              <a:t> done </a:t>
            </a:r>
            <a:r>
              <a:rPr lang="cs-CZ" dirty="0" err="1"/>
              <a:t>it</a:t>
            </a:r>
            <a:r>
              <a:rPr lang="cs-CZ" dirty="0"/>
              <a:t>, </a:t>
            </a:r>
            <a:r>
              <a:rPr lang="cs-CZ" dirty="0" err="1"/>
              <a:t>I‘ll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go </a:t>
            </a:r>
            <a:r>
              <a:rPr lang="cs-CZ" dirty="0" err="1"/>
              <a:t>abroad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my PhD, </a:t>
            </a:r>
            <a:r>
              <a:rPr lang="cs-CZ" dirty="0" err="1"/>
              <a:t>if</a:t>
            </a:r>
            <a:r>
              <a:rPr lang="cs-CZ" dirty="0"/>
              <a:t> I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stay</a:t>
            </a:r>
            <a:r>
              <a:rPr lang="cs-CZ" dirty="0"/>
              <a:t> in academia.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5087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0" dirty="0">
                <a:sym typeface="Wingdings" panose="05000000000000000000" pitchFamily="2" charset="2"/>
              </a:rPr>
              <a:t>While waiting for an experiment to finish, I read a newsletter in which I found the call to apply for NATO ECSE – I still had several hours to wait, so I decided to spend the time writing the application, and it paid off  it also taught me to think about my project in a broader perspective </a:t>
            </a:r>
          </a:p>
          <a:p>
            <a:r>
              <a:rPr lang="en-US" sz="1200" noProof="0" dirty="0">
                <a:sym typeface="Wingdings" panose="05000000000000000000" pitchFamily="2" charset="2"/>
              </a:rPr>
              <a:t>NATO ECSE best presentation  award received from Dr. Bryan Wells  invitation to STEM Forward  participation in NATO Women in Science  NATO Biotech workshop in May  maybe a future career opportunity </a:t>
            </a:r>
          </a:p>
          <a:p>
            <a:r>
              <a:rPr lang="en-US" sz="1200" noProof="0" dirty="0">
                <a:solidFill>
                  <a:schemeClr val="accent3"/>
                </a:solidFill>
                <a:sym typeface="Wingdings" panose="05000000000000000000" pitchFamily="2" charset="2"/>
              </a:rPr>
              <a:t>Advice for students: read the newsletters! Apply for interesting events! </a:t>
            </a:r>
          </a:p>
          <a:p>
            <a:r>
              <a:rPr lang="en-US" sz="1200" noProof="0" dirty="0">
                <a:solidFill>
                  <a:schemeClr val="accent4"/>
                </a:solidFill>
                <a:sym typeface="Wingdings" panose="05000000000000000000" pitchFamily="2" charset="2"/>
              </a:rPr>
              <a:t>To the „people in power“: support your students in extracurricular activities</a:t>
            </a:r>
            <a:endParaRPr lang="en-US" sz="1200" noProof="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949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569E5-7C89-4A24-3F09-8C8EBE5AF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E7BB2A-D319-93B4-850C-B427B6D1B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99EAA7-6DF9-1386-6EEB-68CE4DD34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0" dirty="0">
                <a:sym typeface="Wingdings" panose="05000000000000000000" pitchFamily="2" charset="2"/>
              </a:rPr>
              <a:t>While waiting for an experiment to finish, I read a newsletter in which I found the call to apply for NATO ECSE – I still had several hours to wait, so I decided to spend the time writing the application, and it paid off  it also taught me to think about my project in a broader perspective </a:t>
            </a:r>
          </a:p>
          <a:p>
            <a:r>
              <a:rPr lang="en-US" sz="1200" noProof="0" dirty="0">
                <a:sym typeface="Wingdings" panose="05000000000000000000" pitchFamily="2" charset="2"/>
              </a:rPr>
              <a:t>NATO ECSE best presentation  award received from Dr. Bryan Wells  invitation to STEM Forward  participation in NATO Women in Science  NATO Biotech workshop in May  maybe a future career opportunity </a:t>
            </a:r>
          </a:p>
          <a:p>
            <a:r>
              <a:rPr lang="en-US" sz="1200" noProof="0" dirty="0">
                <a:solidFill>
                  <a:schemeClr val="accent3"/>
                </a:solidFill>
                <a:sym typeface="Wingdings" panose="05000000000000000000" pitchFamily="2" charset="2"/>
              </a:rPr>
              <a:t>Advice for students: read the newsletters! Apply for interesting events! </a:t>
            </a:r>
          </a:p>
          <a:p>
            <a:r>
              <a:rPr lang="en-US" sz="1200" noProof="0" dirty="0">
                <a:solidFill>
                  <a:schemeClr val="accent4"/>
                </a:solidFill>
                <a:sym typeface="Wingdings" panose="05000000000000000000" pitchFamily="2" charset="2"/>
              </a:rPr>
              <a:t>To the „people in power“: support your students in extracurricular activities</a:t>
            </a:r>
            <a:endParaRPr lang="en-US" sz="1200" noProof="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CFBFD-DF8A-59D5-E15E-27E97A2DF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2286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4A9B5-E6DC-5546-AC77-11894183D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8F4F8-5EAF-639F-C696-DB82056E8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06280D-6F50-987E-24C1-6BA1C8F38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0" dirty="0">
                <a:sym typeface="Wingdings" panose="05000000000000000000" pitchFamily="2" charset="2"/>
              </a:rPr>
              <a:t>While waiting for an experiment to finish, I read a newsletter in which I found the call to apply for NATO ECSE – I still had several hours to wait, so I decided to spend the time writing the application, and it paid off  it also taught me to think about my project in a broader perspective </a:t>
            </a:r>
          </a:p>
          <a:p>
            <a:r>
              <a:rPr lang="en-US" sz="1200" noProof="0" dirty="0">
                <a:sym typeface="Wingdings" panose="05000000000000000000" pitchFamily="2" charset="2"/>
              </a:rPr>
              <a:t>NATO ECSE best presentation  award received from Dr. Bryan Wells  invitation to STEM Forward  participation in NATO Women in Science  NATO Biotech workshop in May  maybe a future career opportunity </a:t>
            </a:r>
          </a:p>
          <a:p>
            <a:r>
              <a:rPr lang="en-US" sz="1200" noProof="0" dirty="0">
                <a:solidFill>
                  <a:schemeClr val="accent3"/>
                </a:solidFill>
                <a:sym typeface="Wingdings" panose="05000000000000000000" pitchFamily="2" charset="2"/>
              </a:rPr>
              <a:t>Advice for students: read the newsletters! Apply for interesting events! </a:t>
            </a:r>
          </a:p>
          <a:p>
            <a:r>
              <a:rPr lang="en-US" sz="1200" noProof="0" dirty="0">
                <a:solidFill>
                  <a:schemeClr val="accent4"/>
                </a:solidFill>
                <a:sym typeface="Wingdings" panose="05000000000000000000" pitchFamily="2" charset="2"/>
              </a:rPr>
              <a:t>To the „people in power“: support your students in extracurricular activities</a:t>
            </a:r>
            <a:endParaRPr lang="en-US" sz="1200" noProof="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F2190-13B1-61B1-2F19-33EEBABB2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3213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0" dirty="0"/>
              <a:t>Learned about the research </a:t>
            </a:r>
            <a:r>
              <a:rPr lang="en-US" sz="1200" noProof="0" dirty="0" err="1"/>
              <a:t>infrastucture</a:t>
            </a:r>
            <a:r>
              <a:rPr lang="en-US" sz="1200" noProof="0" dirty="0"/>
              <a:t> of Singapore </a:t>
            </a:r>
            <a:r>
              <a:rPr lang="en-US" sz="1200" noProof="0" dirty="0">
                <a:sym typeface="Wingdings" panose="05000000000000000000" pitchFamily="2" charset="2"/>
              </a:rPr>
              <a:t> </a:t>
            </a:r>
            <a:r>
              <a:rPr lang="en-US" sz="1200" noProof="0" dirty="0">
                <a:solidFill>
                  <a:schemeClr val="accent3"/>
                </a:solidFill>
                <a:sym typeface="Wingdings" panose="05000000000000000000" pitchFamily="2" charset="2"/>
              </a:rPr>
              <a:t>Advice for students: if you want to study abroad, definitely consider Singapore!</a:t>
            </a:r>
            <a:r>
              <a:rPr lang="en-US" sz="1200" noProof="0" dirty="0"/>
              <a:t> </a:t>
            </a:r>
          </a:p>
          <a:p>
            <a:r>
              <a:rPr lang="en-US" sz="1200" noProof="0" dirty="0"/>
              <a:t>Inspiring life stories of Nobel laureates – science is hard work, but it is not only about that</a:t>
            </a:r>
          </a:p>
          <a:p>
            <a:r>
              <a:rPr lang="en-US" sz="1200" noProof="0" dirty="0"/>
              <a:t>Talked to a Nobel laureate sir Tim Hunt </a:t>
            </a:r>
            <a:r>
              <a:rPr lang="en-US" sz="1200" noProof="0" dirty="0">
                <a:sym typeface="Wingdings" panose="05000000000000000000" pitchFamily="2" charset="2"/>
              </a:rPr>
              <a:t> </a:t>
            </a:r>
          </a:p>
          <a:p>
            <a:r>
              <a:rPr lang="en-US" sz="1200" noProof="0" dirty="0">
                <a:sym typeface="Wingdings" panose="05000000000000000000" pitchFamily="2" charset="2"/>
              </a:rPr>
              <a:t>Workshop on Women in Science by Joan Rose and dame Sue Black  </a:t>
            </a:r>
            <a:r>
              <a:rPr lang="en-US" sz="1200" noProof="0" dirty="0">
                <a:solidFill>
                  <a:schemeClr val="accent3"/>
                </a:solidFill>
                <a:sym typeface="Wingdings" panose="05000000000000000000" pitchFamily="2" charset="2"/>
              </a:rPr>
              <a:t>Advice for students: support each other, find a senior „advocate“ that can </a:t>
            </a:r>
            <a:r>
              <a:rPr lang="en-US" sz="1200" noProof="0" dirty="0" err="1">
                <a:solidFill>
                  <a:schemeClr val="accent3"/>
                </a:solidFill>
                <a:sym typeface="Wingdings" panose="05000000000000000000" pitchFamily="2" charset="2"/>
              </a:rPr>
              <a:t>emphatize</a:t>
            </a:r>
            <a:r>
              <a:rPr lang="en-US" sz="1200" noProof="0" dirty="0">
                <a:solidFill>
                  <a:schemeClr val="accent3"/>
                </a:solidFill>
                <a:sym typeface="Wingdings" panose="05000000000000000000" pitchFamily="2" charset="2"/>
              </a:rPr>
              <a:t> with you and help you if you face a problem/feel discriminated against; be the advocate for others!</a:t>
            </a:r>
          </a:p>
          <a:p>
            <a:r>
              <a:rPr lang="en-US" sz="1200" noProof="0" dirty="0">
                <a:sym typeface="Wingdings" panose="05000000000000000000" pitchFamily="2" charset="2"/>
              </a:rPr>
              <a:t>Solving global problems through innovation  we should really focus on science communication and talking to policy makers if we want to get our results from the lab to the real world</a:t>
            </a:r>
            <a:endParaRPr lang="en-US" sz="1200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425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0" dirty="0" err="1"/>
              <a:t>iGEM</a:t>
            </a:r>
            <a:r>
              <a:rPr lang="en-US" sz="1200" noProof="0" dirty="0"/>
              <a:t> </a:t>
            </a:r>
            <a:r>
              <a:rPr lang="en-US" sz="1200" noProof="0" dirty="0">
                <a:sym typeface="Wingdings" panose="05000000000000000000" pitchFamily="2" charset="2"/>
              </a:rPr>
              <a:t> PhD Talent  NATO ECSE  Forbes 30u30</a:t>
            </a:r>
            <a:endParaRPr lang="en-US" sz="1200" noProof="0" dirty="0"/>
          </a:p>
          <a:p>
            <a:r>
              <a:rPr lang="en-US" sz="1200" noProof="0" dirty="0"/>
              <a:t>Current stage of the snowball effect, let‘s see what‘s next :D</a:t>
            </a:r>
          </a:p>
          <a:p>
            <a:r>
              <a:rPr lang="en-US" sz="1200" noProof="0" dirty="0"/>
              <a:t>I thought it was a scam at first </a:t>
            </a:r>
            <a:r>
              <a:rPr lang="en-US" sz="1200" noProof="0" dirty="0">
                <a:sym typeface="Wingdings" panose="05000000000000000000" pitchFamily="2" charset="2"/>
              </a:rPr>
              <a:t></a:t>
            </a:r>
          </a:p>
          <a:p>
            <a:r>
              <a:rPr lang="en-US" sz="1200" noProof="0" dirty="0">
                <a:sym typeface="Wingdings" panose="05000000000000000000" pitchFamily="2" charset="2"/>
              </a:rPr>
              <a:t>Met the other people from the list  huge inspiration</a:t>
            </a:r>
          </a:p>
          <a:p>
            <a:r>
              <a:rPr lang="en-US" sz="1200" noProof="0" dirty="0">
                <a:sym typeface="Wingdings" panose="05000000000000000000" pitchFamily="2" charset="2"/>
              </a:rPr>
              <a:t>Invitation to events  networking  platform </a:t>
            </a:r>
          </a:p>
          <a:p>
            <a:r>
              <a:rPr lang="en-US" sz="1200" noProof="0" dirty="0">
                <a:sym typeface="Wingdings" panose="05000000000000000000" pitchFamily="2" charset="2"/>
              </a:rPr>
              <a:t>I have to admit that I‘m not really sure what my next steps to use this award should be</a:t>
            </a:r>
          </a:p>
          <a:p>
            <a:endParaRPr lang="en-US" sz="1200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2667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0" dirty="0"/>
              <a:t>Finish PhD!</a:t>
            </a:r>
          </a:p>
          <a:p>
            <a:r>
              <a:rPr lang="en-US" sz="1200" noProof="0" dirty="0"/>
              <a:t>Starting a family</a:t>
            </a:r>
          </a:p>
          <a:p>
            <a:r>
              <a:rPr lang="en-US" sz="1200" noProof="0" dirty="0"/>
              <a:t>Postdoc? Private company? Policy making? Science communication? Teaching and supporting others?</a:t>
            </a:r>
          </a:p>
          <a:p>
            <a:r>
              <a:rPr lang="en-US" sz="1200" noProof="0" dirty="0"/>
              <a:t>Go abroad (complication – husband </a:t>
            </a:r>
            <a:r>
              <a:rPr lang="en-US" sz="1200" noProof="0" dirty="0" err="1"/>
              <a:t>yould</a:t>
            </a:r>
            <a:r>
              <a:rPr lang="en-US" sz="1200" noProof="0" dirty="0"/>
              <a:t> have to relocate with me and it would be a complication for his career, no grandparents there – problematic babysitting)? Stay here (complication – lack of long-term experience abroad)?</a:t>
            </a:r>
          </a:p>
          <a:p>
            <a:r>
              <a:rPr lang="en-US" sz="1200" noProof="0" dirty="0"/>
              <a:t>It feels like I‘m getting more questions than answers about my future right now.</a:t>
            </a:r>
          </a:p>
          <a:p>
            <a:endParaRPr lang="en-US" sz="1200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372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(family, partner, friends, supervisor, PI, faculty…)</a:t>
            </a:r>
            <a:endParaRPr lang="cs-CZ" noProof="0" dirty="0"/>
          </a:p>
          <a:p>
            <a:r>
              <a:rPr lang="en-US" sz="1800" noProof="0" dirty="0"/>
              <a:t>Pros</a:t>
            </a:r>
          </a:p>
          <a:p>
            <a:pPr lvl="1"/>
            <a:r>
              <a:rPr lang="en-US" sz="1000" noProof="0" dirty="0"/>
              <a:t>experience</a:t>
            </a:r>
          </a:p>
          <a:p>
            <a:pPr lvl="1"/>
            <a:r>
              <a:rPr lang="en-US" sz="1000" noProof="0" dirty="0"/>
              <a:t>CV </a:t>
            </a:r>
            <a:r>
              <a:rPr lang="en-US" sz="1000" noProof="0" dirty="0">
                <a:sym typeface="Wingdings" panose="05000000000000000000" pitchFamily="2" charset="2"/>
              </a:rPr>
              <a:t> more opportunities (snowball effect), you can get to places you don‘t </a:t>
            </a:r>
            <a:r>
              <a:rPr lang="en-US" sz="1000" noProof="0" dirty="0" err="1">
                <a:sym typeface="Wingdings" panose="05000000000000000000" pitchFamily="2" charset="2"/>
              </a:rPr>
              <a:t>even´dream</a:t>
            </a:r>
            <a:r>
              <a:rPr lang="en-US" sz="1000" noProof="0" dirty="0">
                <a:sym typeface="Wingdings" panose="05000000000000000000" pitchFamily="2" charset="2"/>
              </a:rPr>
              <a:t> of  </a:t>
            </a:r>
          </a:p>
          <a:p>
            <a:pPr lvl="1"/>
            <a:r>
              <a:rPr lang="en-US" sz="1000" noProof="0" dirty="0">
                <a:sym typeface="Wingdings" panose="05000000000000000000" pitchFamily="2" charset="2"/>
              </a:rPr>
              <a:t>meeting </a:t>
            </a:r>
            <a:r>
              <a:rPr lang="en-US" sz="1000" noProof="0" dirty="0" err="1">
                <a:sym typeface="Wingdings" panose="05000000000000000000" pitchFamily="2" charset="2"/>
              </a:rPr>
              <a:t>intersting</a:t>
            </a:r>
            <a:r>
              <a:rPr lang="en-US" sz="1000" noProof="0" dirty="0">
                <a:sym typeface="Wingdings" panose="05000000000000000000" pitchFamily="2" charset="2"/>
              </a:rPr>
              <a:t> people</a:t>
            </a:r>
          </a:p>
          <a:p>
            <a:pPr lvl="1"/>
            <a:endParaRPr lang="en-US" sz="1000" noProof="0" dirty="0"/>
          </a:p>
          <a:p>
            <a:r>
              <a:rPr lang="en-US" sz="1800" noProof="0" dirty="0"/>
              <a:t>Cons</a:t>
            </a:r>
          </a:p>
          <a:p>
            <a:pPr lvl="1"/>
            <a:r>
              <a:rPr lang="en-US" sz="1000" noProof="0" dirty="0"/>
              <a:t>time and energy investment</a:t>
            </a:r>
          </a:p>
          <a:p>
            <a:pPr lvl="1"/>
            <a:r>
              <a:rPr lang="en-US" sz="1000" noProof="0" dirty="0"/>
              <a:t>threat to mental and physical health </a:t>
            </a:r>
            <a:r>
              <a:rPr lang="en-US" sz="1000" noProof="0" dirty="0">
                <a:sym typeface="Wingdings" panose="05000000000000000000" pitchFamily="2" charset="2"/>
              </a:rPr>
              <a:t> need to learn to set the boundaries</a:t>
            </a:r>
          </a:p>
          <a:p>
            <a:pPr lvl="1"/>
            <a:r>
              <a:rPr lang="en-US" sz="1000" noProof="0" dirty="0">
                <a:sym typeface="Wingdings" panose="05000000000000000000" pitchFamily="2" charset="2"/>
              </a:rPr>
              <a:t>by opening one door, you might close another </a:t>
            </a:r>
          </a:p>
          <a:p>
            <a:pPr lvl="1"/>
            <a:r>
              <a:rPr lang="en-US" sz="1000" noProof="0" dirty="0">
                <a:sym typeface="Wingdings" panose="05000000000000000000" pitchFamily="2" charset="2"/>
              </a:rPr>
              <a:t>more opportunities  tougher decision (what to focus on)</a:t>
            </a:r>
            <a:endParaRPr lang="en-US" sz="1000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015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1565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113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052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During</a:t>
            </a:r>
            <a:r>
              <a:rPr lang="cs-CZ" dirty="0"/>
              <a:t> my </a:t>
            </a:r>
            <a:r>
              <a:rPr lang="cs-CZ" dirty="0" err="1"/>
              <a:t>bachelor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, I </a:t>
            </a:r>
            <a:r>
              <a:rPr lang="cs-CZ" dirty="0" err="1"/>
              <a:t>found</a:t>
            </a:r>
            <a:r>
              <a:rPr lang="cs-CZ" dirty="0"/>
              <a:t> a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friends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as </a:t>
            </a:r>
            <a:r>
              <a:rPr lang="cs-CZ" dirty="0" err="1"/>
              <a:t>motivated</a:t>
            </a:r>
            <a:r>
              <a:rPr lang="cs-CZ" dirty="0"/>
              <a:t> as I </a:t>
            </a:r>
            <a:r>
              <a:rPr lang="cs-CZ" dirty="0" err="1"/>
              <a:t>was</a:t>
            </a:r>
            <a:r>
              <a:rPr lang="cs-CZ" dirty="0"/>
              <a:t>, and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help</a:t>
            </a:r>
            <a:r>
              <a:rPr lang="cs-CZ" dirty="0"/>
              <a:t> and support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and lift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up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hard,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a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. </a:t>
            </a:r>
          </a:p>
          <a:p>
            <a:r>
              <a:rPr lang="cs-CZ" dirty="0" err="1"/>
              <a:t>Another</a:t>
            </a:r>
            <a:r>
              <a:rPr lang="cs-CZ" dirty="0"/>
              <a:t> very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turning</a:t>
            </a:r>
            <a:r>
              <a:rPr lang="cs-CZ" dirty="0"/>
              <a:t> point </a:t>
            </a:r>
            <a:r>
              <a:rPr lang="cs-CZ" dirty="0" err="1"/>
              <a:t>during</a:t>
            </a:r>
            <a:r>
              <a:rPr lang="cs-CZ" dirty="0"/>
              <a:t> my </a:t>
            </a:r>
            <a:r>
              <a:rPr lang="cs-CZ" dirty="0" err="1"/>
              <a:t>bachelors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I </a:t>
            </a:r>
            <a:r>
              <a:rPr lang="cs-CZ" dirty="0" err="1"/>
              <a:t>decided</a:t>
            </a:r>
            <a:r>
              <a:rPr lang="cs-CZ" dirty="0"/>
              <a:t> to </a:t>
            </a:r>
            <a:r>
              <a:rPr lang="cs-CZ" dirty="0" err="1"/>
              <a:t>apply</a:t>
            </a:r>
            <a:r>
              <a:rPr lang="cs-CZ" dirty="0"/>
              <a:t> to </a:t>
            </a:r>
            <a:r>
              <a:rPr lang="cs-CZ" dirty="0" err="1"/>
              <a:t>join</a:t>
            </a:r>
            <a:r>
              <a:rPr lang="cs-CZ" dirty="0"/>
              <a:t> a </a:t>
            </a:r>
            <a:r>
              <a:rPr lang="cs-CZ" dirty="0" err="1"/>
              <a:t>lab</a:t>
            </a:r>
            <a:r>
              <a:rPr lang="cs-CZ" dirty="0"/>
              <a:t>. I </a:t>
            </a:r>
            <a:r>
              <a:rPr lang="cs-CZ" dirty="0" err="1"/>
              <a:t>wanted</a:t>
            </a:r>
            <a:r>
              <a:rPr lang="cs-CZ" dirty="0"/>
              <a:t> to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genetic</a:t>
            </a:r>
            <a:r>
              <a:rPr lang="cs-CZ" dirty="0"/>
              <a:t> </a:t>
            </a:r>
            <a:r>
              <a:rPr lang="cs-CZ" dirty="0" err="1"/>
              <a:t>engineering</a:t>
            </a:r>
            <a:r>
              <a:rPr lang="cs-CZ" dirty="0"/>
              <a:t> and </a:t>
            </a:r>
            <a:r>
              <a:rPr lang="cs-CZ" dirty="0" err="1"/>
              <a:t>synthetic</a:t>
            </a:r>
            <a:r>
              <a:rPr lang="cs-CZ" dirty="0"/>
              <a:t> biology,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possibility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fine-</a:t>
            </a:r>
            <a:r>
              <a:rPr lang="cs-CZ" dirty="0" err="1"/>
              <a:t>tuning</a:t>
            </a:r>
            <a:r>
              <a:rPr lang="cs-CZ" dirty="0"/>
              <a:t> </a:t>
            </a:r>
            <a:r>
              <a:rPr lang="cs-CZ" dirty="0" err="1"/>
              <a:t>living</a:t>
            </a:r>
            <a:r>
              <a:rPr lang="cs-CZ" dirty="0"/>
              <a:t> </a:t>
            </a:r>
            <a:r>
              <a:rPr lang="cs-CZ" dirty="0" err="1"/>
              <a:t>organisms</a:t>
            </a:r>
            <a:r>
              <a:rPr lang="cs-CZ" dirty="0"/>
              <a:t> </a:t>
            </a:r>
            <a:r>
              <a:rPr lang="cs-CZ" dirty="0" err="1"/>
              <a:t>fascinated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.</a:t>
            </a:r>
          </a:p>
          <a:p>
            <a:r>
              <a:rPr lang="cs-CZ" dirty="0"/>
              <a:t>I </a:t>
            </a:r>
            <a:r>
              <a:rPr lang="cs-CZ" dirty="0" err="1"/>
              <a:t>chose</a:t>
            </a:r>
            <a:r>
              <a:rPr lang="cs-CZ" dirty="0"/>
              <a:t> a 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just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established</a:t>
            </a:r>
            <a:r>
              <a:rPr lang="cs-CZ" dirty="0"/>
              <a:t>, and </a:t>
            </a:r>
            <a:r>
              <a:rPr lang="cs-CZ" dirty="0" err="1"/>
              <a:t>the</a:t>
            </a:r>
            <a:r>
              <a:rPr lang="cs-CZ" dirty="0"/>
              <a:t> PI </a:t>
            </a:r>
            <a:r>
              <a:rPr lang="cs-CZ" dirty="0" err="1"/>
              <a:t>told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he </a:t>
            </a:r>
            <a:r>
              <a:rPr lang="cs-CZ" dirty="0" err="1"/>
              <a:t>didn‘t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any more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but to </a:t>
            </a:r>
            <a:r>
              <a:rPr lang="cs-CZ" dirty="0" err="1"/>
              <a:t>try</a:t>
            </a:r>
            <a:r>
              <a:rPr lang="cs-CZ" dirty="0"/>
              <a:t> in </a:t>
            </a:r>
            <a:r>
              <a:rPr lang="cs-CZ" dirty="0" err="1"/>
              <a:t>half</a:t>
            </a:r>
            <a:r>
              <a:rPr lang="cs-CZ" dirty="0"/>
              <a:t> a </a:t>
            </a:r>
            <a:r>
              <a:rPr lang="cs-CZ" dirty="0" err="1"/>
              <a:t>year</a:t>
            </a:r>
            <a:r>
              <a:rPr lang="cs-CZ" dirty="0"/>
              <a:t>. So I </a:t>
            </a:r>
            <a:r>
              <a:rPr lang="cs-CZ" dirty="0" err="1"/>
              <a:t>waited</a:t>
            </a:r>
            <a:r>
              <a:rPr lang="cs-CZ" dirty="0"/>
              <a:t> and </a:t>
            </a:r>
            <a:r>
              <a:rPr lang="cs-CZ" dirty="0" err="1"/>
              <a:t>tried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, and I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accepted</a:t>
            </a:r>
            <a:r>
              <a:rPr lang="cs-CZ" dirty="0"/>
              <a:t>! Pavel Dvořák, my PI, </a:t>
            </a:r>
            <a:r>
              <a:rPr lang="cs-CZ" dirty="0" err="1"/>
              <a:t>later</a:t>
            </a:r>
            <a:r>
              <a:rPr lang="cs-CZ" dirty="0"/>
              <a:t> </a:t>
            </a:r>
            <a:r>
              <a:rPr lang="cs-CZ" dirty="0" err="1"/>
              <a:t>told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my </a:t>
            </a:r>
            <a:r>
              <a:rPr lang="cs-CZ" dirty="0" err="1"/>
              <a:t>determination</a:t>
            </a:r>
            <a:r>
              <a:rPr lang="cs-CZ" dirty="0"/>
              <a:t> and </a:t>
            </a:r>
            <a:r>
              <a:rPr lang="cs-CZ" dirty="0" err="1"/>
              <a:t>knowing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I </a:t>
            </a:r>
            <a:r>
              <a:rPr lang="cs-CZ" dirty="0" err="1"/>
              <a:t>want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persuaded</a:t>
            </a:r>
            <a:r>
              <a:rPr lang="cs-CZ" dirty="0"/>
              <a:t> </a:t>
            </a:r>
            <a:r>
              <a:rPr lang="cs-CZ" dirty="0" err="1"/>
              <a:t>him</a:t>
            </a:r>
            <a:r>
              <a:rPr lang="cs-CZ" dirty="0"/>
              <a:t> to </a:t>
            </a:r>
            <a:r>
              <a:rPr lang="cs-CZ" dirty="0" err="1"/>
              <a:t>accept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.</a:t>
            </a:r>
          </a:p>
          <a:p>
            <a:r>
              <a:rPr lang="cs-CZ" dirty="0"/>
              <a:t>So, I </a:t>
            </a:r>
            <a:r>
              <a:rPr lang="cs-CZ" dirty="0" err="1"/>
              <a:t>started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lab</a:t>
            </a:r>
            <a:r>
              <a:rPr lang="cs-CZ" dirty="0"/>
              <a:t>, and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my </a:t>
            </a:r>
            <a:r>
              <a:rPr lang="cs-CZ" dirty="0" err="1"/>
              <a:t>friends</a:t>
            </a:r>
            <a:r>
              <a:rPr lang="cs-CZ" dirty="0"/>
              <a:t>, Standa, </a:t>
            </a:r>
            <a:r>
              <a:rPr lang="cs-CZ" dirty="0" err="1"/>
              <a:t>later</a:t>
            </a:r>
            <a:r>
              <a:rPr lang="cs-CZ" dirty="0"/>
              <a:t> </a:t>
            </a:r>
            <a:r>
              <a:rPr lang="cs-CZ" dirty="0" err="1"/>
              <a:t>joined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.</a:t>
            </a:r>
          </a:p>
          <a:p>
            <a:r>
              <a:rPr lang="cs-CZ" dirty="0" err="1"/>
              <a:t>Also</a:t>
            </a:r>
            <a:r>
              <a:rPr lang="cs-CZ" dirty="0"/>
              <a:t>,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I </a:t>
            </a:r>
            <a:r>
              <a:rPr lang="cs-CZ" dirty="0" err="1"/>
              <a:t>felt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I </a:t>
            </a:r>
            <a:r>
              <a:rPr lang="cs-CZ" dirty="0" err="1"/>
              <a:t>wanted</a:t>
            </a:r>
            <a:r>
              <a:rPr lang="cs-CZ" dirty="0"/>
              <a:t> to do </a:t>
            </a:r>
            <a:r>
              <a:rPr lang="cs-CZ" dirty="0" err="1"/>
              <a:t>something</a:t>
            </a:r>
            <a:r>
              <a:rPr lang="cs-CZ" dirty="0"/>
              <a:t> more,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extracurricular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, as I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to </a:t>
            </a:r>
            <a:r>
              <a:rPr lang="cs-CZ" dirty="0" err="1"/>
              <a:t>duting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. </a:t>
            </a:r>
            <a:r>
              <a:rPr lang="cs-CZ" dirty="0" err="1"/>
              <a:t>That‘s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iGEM</a:t>
            </a:r>
            <a:r>
              <a:rPr lang="cs-CZ" dirty="0"/>
              <a:t> </a:t>
            </a:r>
            <a:r>
              <a:rPr lang="cs-CZ" dirty="0" err="1"/>
              <a:t>comes</a:t>
            </a:r>
            <a:r>
              <a:rPr lang="cs-CZ" dirty="0"/>
              <a:t> in…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33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A9D6E-49C5-9D05-803C-F4A5C196B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EB3F9-2DB4-476A-9695-08C0B0C58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F9E92F-13C4-0434-8BC3-E5DF8D123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During</a:t>
            </a:r>
            <a:r>
              <a:rPr lang="cs-CZ" dirty="0"/>
              <a:t> my </a:t>
            </a:r>
            <a:r>
              <a:rPr lang="cs-CZ" dirty="0" err="1"/>
              <a:t>bachelor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, I </a:t>
            </a:r>
            <a:r>
              <a:rPr lang="cs-CZ" dirty="0" err="1"/>
              <a:t>found</a:t>
            </a:r>
            <a:r>
              <a:rPr lang="cs-CZ" dirty="0"/>
              <a:t> a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friends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as </a:t>
            </a:r>
            <a:r>
              <a:rPr lang="cs-CZ" dirty="0" err="1"/>
              <a:t>motivated</a:t>
            </a:r>
            <a:r>
              <a:rPr lang="cs-CZ" dirty="0"/>
              <a:t> as I </a:t>
            </a:r>
            <a:r>
              <a:rPr lang="cs-CZ" dirty="0" err="1"/>
              <a:t>was</a:t>
            </a:r>
            <a:r>
              <a:rPr lang="cs-CZ" dirty="0"/>
              <a:t>, and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help</a:t>
            </a:r>
            <a:r>
              <a:rPr lang="cs-CZ" dirty="0"/>
              <a:t> and support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and lift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up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hard,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a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. </a:t>
            </a:r>
          </a:p>
          <a:p>
            <a:r>
              <a:rPr lang="cs-CZ" dirty="0" err="1"/>
              <a:t>Another</a:t>
            </a:r>
            <a:r>
              <a:rPr lang="cs-CZ" dirty="0"/>
              <a:t> very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turning</a:t>
            </a:r>
            <a:r>
              <a:rPr lang="cs-CZ" dirty="0"/>
              <a:t> point </a:t>
            </a:r>
            <a:r>
              <a:rPr lang="cs-CZ" dirty="0" err="1"/>
              <a:t>during</a:t>
            </a:r>
            <a:r>
              <a:rPr lang="cs-CZ" dirty="0"/>
              <a:t> my </a:t>
            </a:r>
            <a:r>
              <a:rPr lang="cs-CZ" dirty="0" err="1"/>
              <a:t>bachelors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I </a:t>
            </a:r>
            <a:r>
              <a:rPr lang="cs-CZ" dirty="0" err="1"/>
              <a:t>decided</a:t>
            </a:r>
            <a:r>
              <a:rPr lang="cs-CZ" dirty="0"/>
              <a:t> to </a:t>
            </a:r>
            <a:r>
              <a:rPr lang="cs-CZ" dirty="0" err="1"/>
              <a:t>apply</a:t>
            </a:r>
            <a:r>
              <a:rPr lang="cs-CZ" dirty="0"/>
              <a:t> to </a:t>
            </a:r>
            <a:r>
              <a:rPr lang="cs-CZ" dirty="0" err="1"/>
              <a:t>join</a:t>
            </a:r>
            <a:r>
              <a:rPr lang="cs-CZ" dirty="0"/>
              <a:t> a </a:t>
            </a:r>
            <a:r>
              <a:rPr lang="cs-CZ" dirty="0" err="1"/>
              <a:t>lab</a:t>
            </a:r>
            <a:r>
              <a:rPr lang="cs-CZ" dirty="0"/>
              <a:t>. I </a:t>
            </a:r>
            <a:r>
              <a:rPr lang="cs-CZ" dirty="0" err="1"/>
              <a:t>wanted</a:t>
            </a:r>
            <a:r>
              <a:rPr lang="cs-CZ" dirty="0"/>
              <a:t> to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genetic</a:t>
            </a:r>
            <a:r>
              <a:rPr lang="cs-CZ" dirty="0"/>
              <a:t> </a:t>
            </a:r>
            <a:r>
              <a:rPr lang="cs-CZ" dirty="0" err="1"/>
              <a:t>engineering</a:t>
            </a:r>
            <a:r>
              <a:rPr lang="cs-CZ" dirty="0"/>
              <a:t> and </a:t>
            </a:r>
            <a:r>
              <a:rPr lang="cs-CZ" dirty="0" err="1"/>
              <a:t>synthetic</a:t>
            </a:r>
            <a:r>
              <a:rPr lang="cs-CZ" dirty="0"/>
              <a:t> biology,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possibility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fine-</a:t>
            </a:r>
            <a:r>
              <a:rPr lang="cs-CZ" dirty="0" err="1"/>
              <a:t>tuning</a:t>
            </a:r>
            <a:r>
              <a:rPr lang="cs-CZ" dirty="0"/>
              <a:t> </a:t>
            </a:r>
            <a:r>
              <a:rPr lang="cs-CZ" dirty="0" err="1"/>
              <a:t>living</a:t>
            </a:r>
            <a:r>
              <a:rPr lang="cs-CZ" dirty="0"/>
              <a:t> </a:t>
            </a:r>
            <a:r>
              <a:rPr lang="cs-CZ" dirty="0" err="1"/>
              <a:t>organisms</a:t>
            </a:r>
            <a:r>
              <a:rPr lang="cs-CZ" dirty="0"/>
              <a:t> </a:t>
            </a:r>
            <a:r>
              <a:rPr lang="cs-CZ" dirty="0" err="1"/>
              <a:t>fascinated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.</a:t>
            </a:r>
          </a:p>
          <a:p>
            <a:r>
              <a:rPr lang="cs-CZ" dirty="0"/>
              <a:t>I </a:t>
            </a:r>
            <a:r>
              <a:rPr lang="cs-CZ" dirty="0" err="1"/>
              <a:t>chose</a:t>
            </a:r>
            <a:r>
              <a:rPr lang="cs-CZ" dirty="0"/>
              <a:t> a 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just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established</a:t>
            </a:r>
            <a:r>
              <a:rPr lang="cs-CZ" dirty="0"/>
              <a:t>, and </a:t>
            </a:r>
            <a:r>
              <a:rPr lang="cs-CZ" dirty="0" err="1"/>
              <a:t>the</a:t>
            </a:r>
            <a:r>
              <a:rPr lang="cs-CZ" dirty="0"/>
              <a:t> PI </a:t>
            </a:r>
            <a:r>
              <a:rPr lang="cs-CZ" dirty="0" err="1"/>
              <a:t>told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he </a:t>
            </a:r>
            <a:r>
              <a:rPr lang="cs-CZ" dirty="0" err="1"/>
              <a:t>didn‘t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any more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but to </a:t>
            </a:r>
            <a:r>
              <a:rPr lang="cs-CZ" dirty="0" err="1"/>
              <a:t>try</a:t>
            </a:r>
            <a:r>
              <a:rPr lang="cs-CZ" dirty="0"/>
              <a:t> in </a:t>
            </a:r>
            <a:r>
              <a:rPr lang="cs-CZ" dirty="0" err="1"/>
              <a:t>half</a:t>
            </a:r>
            <a:r>
              <a:rPr lang="cs-CZ" dirty="0"/>
              <a:t> a </a:t>
            </a:r>
            <a:r>
              <a:rPr lang="cs-CZ" dirty="0" err="1"/>
              <a:t>year</a:t>
            </a:r>
            <a:r>
              <a:rPr lang="cs-CZ" dirty="0"/>
              <a:t>. So I </a:t>
            </a:r>
            <a:r>
              <a:rPr lang="cs-CZ" dirty="0" err="1"/>
              <a:t>waited</a:t>
            </a:r>
            <a:r>
              <a:rPr lang="cs-CZ" dirty="0"/>
              <a:t> and </a:t>
            </a:r>
            <a:r>
              <a:rPr lang="cs-CZ" dirty="0" err="1"/>
              <a:t>tried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, and I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accepted</a:t>
            </a:r>
            <a:r>
              <a:rPr lang="cs-CZ" dirty="0"/>
              <a:t>! Pavel Dvořák, my PI, </a:t>
            </a:r>
            <a:r>
              <a:rPr lang="cs-CZ" dirty="0" err="1"/>
              <a:t>later</a:t>
            </a:r>
            <a:r>
              <a:rPr lang="cs-CZ" dirty="0"/>
              <a:t> </a:t>
            </a:r>
            <a:r>
              <a:rPr lang="cs-CZ" dirty="0" err="1"/>
              <a:t>told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my </a:t>
            </a:r>
            <a:r>
              <a:rPr lang="cs-CZ" dirty="0" err="1"/>
              <a:t>determination</a:t>
            </a:r>
            <a:r>
              <a:rPr lang="cs-CZ" dirty="0"/>
              <a:t> and </a:t>
            </a:r>
            <a:r>
              <a:rPr lang="cs-CZ" dirty="0" err="1"/>
              <a:t>knowing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I </a:t>
            </a:r>
            <a:r>
              <a:rPr lang="cs-CZ" dirty="0" err="1"/>
              <a:t>want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persuaded</a:t>
            </a:r>
            <a:r>
              <a:rPr lang="cs-CZ" dirty="0"/>
              <a:t> </a:t>
            </a:r>
            <a:r>
              <a:rPr lang="cs-CZ" dirty="0" err="1"/>
              <a:t>him</a:t>
            </a:r>
            <a:r>
              <a:rPr lang="cs-CZ" dirty="0"/>
              <a:t> to </a:t>
            </a:r>
            <a:r>
              <a:rPr lang="cs-CZ" dirty="0" err="1"/>
              <a:t>accept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.</a:t>
            </a:r>
          </a:p>
          <a:p>
            <a:r>
              <a:rPr lang="cs-CZ" dirty="0"/>
              <a:t>So, I </a:t>
            </a:r>
            <a:r>
              <a:rPr lang="cs-CZ" dirty="0" err="1"/>
              <a:t>started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lab</a:t>
            </a:r>
            <a:r>
              <a:rPr lang="cs-CZ" dirty="0"/>
              <a:t>, and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my </a:t>
            </a:r>
            <a:r>
              <a:rPr lang="cs-CZ" dirty="0" err="1"/>
              <a:t>friends</a:t>
            </a:r>
            <a:r>
              <a:rPr lang="cs-CZ" dirty="0"/>
              <a:t>, Standa, </a:t>
            </a:r>
            <a:r>
              <a:rPr lang="cs-CZ" dirty="0" err="1"/>
              <a:t>later</a:t>
            </a:r>
            <a:r>
              <a:rPr lang="cs-CZ" dirty="0"/>
              <a:t> </a:t>
            </a:r>
            <a:r>
              <a:rPr lang="cs-CZ" dirty="0" err="1"/>
              <a:t>joined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.</a:t>
            </a:r>
          </a:p>
          <a:p>
            <a:r>
              <a:rPr lang="cs-CZ" dirty="0" err="1"/>
              <a:t>Also</a:t>
            </a:r>
            <a:r>
              <a:rPr lang="cs-CZ" dirty="0"/>
              <a:t>,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I </a:t>
            </a:r>
            <a:r>
              <a:rPr lang="cs-CZ" dirty="0" err="1"/>
              <a:t>felt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I </a:t>
            </a:r>
            <a:r>
              <a:rPr lang="cs-CZ" dirty="0" err="1"/>
              <a:t>wanted</a:t>
            </a:r>
            <a:r>
              <a:rPr lang="cs-CZ" dirty="0"/>
              <a:t> to do </a:t>
            </a:r>
            <a:r>
              <a:rPr lang="cs-CZ" dirty="0" err="1"/>
              <a:t>something</a:t>
            </a:r>
            <a:r>
              <a:rPr lang="cs-CZ" dirty="0"/>
              <a:t> more,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extracurricular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, as I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to </a:t>
            </a:r>
            <a:r>
              <a:rPr lang="cs-CZ" dirty="0" err="1"/>
              <a:t>duting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. </a:t>
            </a:r>
            <a:r>
              <a:rPr lang="cs-CZ" dirty="0" err="1"/>
              <a:t>That‘s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iGEM</a:t>
            </a:r>
            <a:r>
              <a:rPr lang="cs-CZ" dirty="0"/>
              <a:t> </a:t>
            </a:r>
            <a:r>
              <a:rPr lang="cs-CZ" dirty="0" err="1"/>
              <a:t>comes</a:t>
            </a:r>
            <a:r>
              <a:rPr lang="cs-CZ" dirty="0"/>
              <a:t> in…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46A86-A259-2B4D-2B4A-17F75226B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350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First</a:t>
            </a:r>
            <a:r>
              <a:rPr lang="cs-CZ" dirty="0"/>
              <a:t>, I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explain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iGEM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and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shortcut</a:t>
            </a:r>
            <a:r>
              <a:rPr lang="cs-CZ" dirty="0"/>
              <a:t> </a:t>
            </a:r>
            <a:r>
              <a:rPr lang="cs-CZ" dirty="0" err="1"/>
              <a:t>stands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International </a:t>
            </a:r>
            <a:r>
              <a:rPr lang="cs-CZ" dirty="0" err="1"/>
              <a:t>Genetically</a:t>
            </a:r>
            <a:r>
              <a:rPr lang="cs-CZ" dirty="0"/>
              <a:t> </a:t>
            </a:r>
            <a:r>
              <a:rPr lang="cs-CZ" dirty="0" err="1"/>
              <a:t>Engineered</a:t>
            </a:r>
            <a:r>
              <a:rPr lang="cs-CZ" dirty="0"/>
              <a:t> </a:t>
            </a:r>
            <a:r>
              <a:rPr lang="cs-CZ" dirty="0" err="1"/>
              <a:t>Machine</a:t>
            </a:r>
            <a:r>
              <a:rPr lang="cs-CZ" dirty="0"/>
              <a:t>, and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biggest</a:t>
            </a:r>
            <a:r>
              <a:rPr lang="cs-CZ" dirty="0"/>
              <a:t> </a:t>
            </a:r>
            <a:r>
              <a:rPr lang="cs-CZ" dirty="0" err="1"/>
              <a:t>competition</a:t>
            </a:r>
            <a:r>
              <a:rPr lang="cs-CZ" dirty="0"/>
              <a:t> in </a:t>
            </a:r>
            <a:r>
              <a:rPr lang="cs-CZ" dirty="0" err="1"/>
              <a:t>synthetic</a:t>
            </a:r>
            <a:r>
              <a:rPr lang="cs-CZ" dirty="0"/>
              <a:t> biology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. It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originally</a:t>
            </a:r>
            <a:r>
              <a:rPr lang="cs-CZ" dirty="0"/>
              <a:t> </a:t>
            </a:r>
            <a:r>
              <a:rPr lang="cs-CZ" dirty="0" err="1"/>
              <a:t>established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MIT in 2003 and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, more </a:t>
            </a:r>
            <a:r>
              <a:rPr lang="cs-CZ" dirty="0" err="1"/>
              <a:t>than</a:t>
            </a:r>
            <a:r>
              <a:rPr lang="cs-CZ" dirty="0"/>
              <a:t> 80 000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more </a:t>
            </a:r>
            <a:r>
              <a:rPr lang="cs-CZ" dirty="0" err="1"/>
              <a:t>than</a:t>
            </a:r>
            <a:r>
              <a:rPr lang="cs-CZ" dirty="0"/>
              <a:t> 65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paticipated</a:t>
            </a:r>
            <a:r>
              <a:rPr lang="cs-CZ" dirty="0"/>
              <a:t> in </a:t>
            </a:r>
            <a:r>
              <a:rPr lang="cs-CZ" dirty="0" err="1"/>
              <a:t>it</a:t>
            </a:r>
            <a:r>
              <a:rPr lang="cs-CZ" dirty="0"/>
              <a:t>. </a:t>
            </a:r>
          </a:p>
          <a:p>
            <a:r>
              <a:rPr lang="cs-CZ" dirty="0"/>
              <a:t>In </a:t>
            </a:r>
            <a:r>
              <a:rPr lang="cs-CZ" dirty="0" err="1"/>
              <a:t>iGEM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in </a:t>
            </a:r>
            <a:r>
              <a:rPr lang="cs-CZ" dirty="0" err="1"/>
              <a:t>multidisciplinary</a:t>
            </a:r>
            <a:r>
              <a:rPr lang="cs-CZ" dirty="0"/>
              <a:t> </a:t>
            </a:r>
            <a:r>
              <a:rPr lang="cs-CZ" dirty="0" err="1"/>
              <a:t>teams</a:t>
            </a:r>
            <a:r>
              <a:rPr lang="cs-CZ" dirty="0"/>
              <a:t> </a:t>
            </a:r>
            <a:r>
              <a:rPr lang="cs-CZ" dirty="0" err="1"/>
              <a:t>come</a:t>
            </a:r>
            <a:r>
              <a:rPr lang="cs-CZ" dirty="0"/>
              <a:t> up </a:t>
            </a:r>
            <a:r>
              <a:rPr lang="cs-CZ" dirty="0" err="1"/>
              <a:t>with</a:t>
            </a:r>
            <a:r>
              <a:rPr lang="cs-CZ" dirty="0"/>
              <a:t> a bio-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solve</a:t>
            </a:r>
            <a:r>
              <a:rPr lang="cs-CZ" dirty="0"/>
              <a:t> a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. They do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, design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, do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experiments</a:t>
            </a:r>
            <a:r>
              <a:rPr lang="cs-CZ" dirty="0"/>
              <a:t> and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, and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end,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evaluated</a:t>
            </a:r>
            <a:r>
              <a:rPr lang="cs-CZ" dirty="0"/>
              <a:t> by a panel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judges</a:t>
            </a:r>
            <a:r>
              <a:rPr lang="cs-CZ" dirty="0"/>
              <a:t>. </a:t>
            </a:r>
            <a:r>
              <a:rPr lang="cs-CZ" dirty="0" err="1"/>
              <a:t>It‘s</a:t>
            </a:r>
            <a:r>
              <a:rPr lang="cs-CZ" dirty="0"/>
              <a:t> </a:t>
            </a:r>
            <a:r>
              <a:rPr lang="cs-CZ" dirty="0" err="1"/>
              <a:t>basically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on a grant, but in a </a:t>
            </a:r>
            <a:r>
              <a:rPr lang="cs-CZ" dirty="0" err="1"/>
              <a:t>smaller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. And </a:t>
            </a:r>
            <a:r>
              <a:rPr lang="cs-CZ" dirty="0" err="1"/>
              <a:t>it‘s</a:t>
            </a:r>
            <a:r>
              <a:rPr lang="cs-CZ" dirty="0"/>
              <a:t> not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science – </a:t>
            </a:r>
            <a:r>
              <a:rPr lang="cs-CZ" dirty="0" err="1"/>
              <a:t>the</a:t>
            </a:r>
            <a:r>
              <a:rPr lang="cs-CZ" dirty="0"/>
              <a:t> team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to </a:t>
            </a:r>
            <a:r>
              <a:rPr lang="cs-CZ" dirty="0" err="1"/>
              <a:t>fundraise</a:t>
            </a:r>
            <a:r>
              <a:rPr lang="cs-CZ" dirty="0"/>
              <a:t> </a:t>
            </a:r>
            <a:r>
              <a:rPr lang="cs-CZ" dirty="0" err="1"/>
              <a:t>quite</a:t>
            </a:r>
            <a:r>
              <a:rPr lang="cs-CZ" dirty="0"/>
              <a:t> a 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money</a:t>
            </a:r>
            <a:r>
              <a:rPr lang="cs-CZ" dirty="0"/>
              <a:t>,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competition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strongly</a:t>
            </a:r>
            <a:r>
              <a:rPr lang="cs-CZ" dirty="0"/>
              <a:t> </a:t>
            </a:r>
            <a:r>
              <a:rPr lang="cs-CZ" dirty="0" err="1"/>
              <a:t>encourages</a:t>
            </a:r>
            <a:r>
              <a:rPr lang="cs-CZ" dirty="0"/>
              <a:t> science </a:t>
            </a:r>
            <a:r>
              <a:rPr lang="cs-CZ" dirty="0" err="1"/>
              <a:t>communication</a:t>
            </a:r>
            <a:r>
              <a:rPr lang="cs-CZ" dirty="0"/>
              <a:t> and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general</a:t>
            </a:r>
            <a:r>
              <a:rPr lang="cs-CZ" dirty="0"/>
              <a:t> public.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488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I </a:t>
            </a:r>
            <a:r>
              <a:rPr lang="cs-CZ" dirty="0" err="1"/>
              <a:t>heard</a:t>
            </a:r>
            <a:r>
              <a:rPr lang="cs-CZ" dirty="0"/>
              <a:t> </a:t>
            </a:r>
            <a:r>
              <a:rPr lang="cs-CZ" dirty="0" err="1"/>
              <a:t>abot</a:t>
            </a:r>
            <a:r>
              <a:rPr lang="cs-CZ" dirty="0"/>
              <a:t> </a:t>
            </a:r>
            <a:r>
              <a:rPr lang="cs-CZ" dirty="0" err="1"/>
              <a:t>iGEM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ever</a:t>
            </a:r>
            <a:r>
              <a:rPr lang="cs-CZ" dirty="0"/>
              <a:t> </a:t>
            </a:r>
            <a:r>
              <a:rPr lang="cs-CZ" dirty="0" err="1"/>
              <a:t>conference</a:t>
            </a:r>
            <a:r>
              <a:rPr lang="cs-CZ" dirty="0"/>
              <a:t> I </a:t>
            </a:r>
            <a:r>
              <a:rPr lang="cs-CZ" dirty="0" err="1"/>
              <a:t>attended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Biomania</a:t>
            </a:r>
            <a:r>
              <a:rPr lang="cs-CZ" dirty="0"/>
              <a:t> Student </a:t>
            </a:r>
            <a:r>
              <a:rPr lang="cs-CZ" dirty="0" err="1"/>
              <a:t>conference</a:t>
            </a:r>
            <a:r>
              <a:rPr lang="cs-CZ" dirty="0"/>
              <a:t>.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speakers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iGEM</a:t>
            </a:r>
            <a:r>
              <a:rPr lang="cs-CZ" dirty="0"/>
              <a:t> </a:t>
            </a:r>
            <a:r>
              <a:rPr lang="cs-CZ" dirty="0" err="1"/>
              <a:t>ambassador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. </a:t>
            </a: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my </a:t>
            </a:r>
            <a:r>
              <a:rPr lang="cs-CZ" dirty="0" err="1"/>
              <a:t>friend</a:t>
            </a:r>
            <a:r>
              <a:rPr lang="cs-CZ" dirty="0"/>
              <a:t> Standa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lab</a:t>
            </a:r>
            <a:r>
              <a:rPr lang="cs-CZ" dirty="0"/>
              <a:t> as </a:t>
            </a:r>
            <a:r>
              <a:rPr lang="cs-CZ" dirty="0" err="1"/>
              <a:t>me</a:t>
            </a:r>
            <a:r>
              <a:rPr lang="cs-CZ" dirty="0"/>
              <a:t>),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heard</a:t>
            </a:r>
            <a:r>
              <a:rPr lang="cs-CZ" dirty="0"/>
              <a:t> his talk and </a:t>
            </a:r>
            <a:r>
              <a:rPr lang="cs-CZ" dirty="0" err="1"/>
              <a:t>decided</a:t>
            </a:r>
            <a:r>
              <a:rPr lang="cs-CZ" dirty="0"/>
              <a:t> to go talk to </a:t>
            </a:r>
            <a:r>
              <a:rPr lang="cs-CZ" dirty="0" err="1"/>
              <a:t>him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a </a:t>
            </a:r>
            <a:r>
              <a:rPr lang="cs-CZ" dirty="0" err="1"/>
              <a:t>coffee</a:t>
            </a:r>
            <a:r>
              <a:rPr lang="cs-CZ" dirty="0"/>
              <a:t> </a:t>
            </a:r>
            <a:r>
              <a:rPr lang="cs-CZ" dirty="0" err="1"/>
              <a:t>break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excited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idea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starting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team in Brno.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spoke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PI and he </a:t>
            </a:r>
            <a:r>
              <a:rPr lang="cs-CZ" dirty="0" err="1"/>
              <a:t>supported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.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later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realized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he,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organizer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conference</a:t>
            </a:r>
            <a:r>
              <a:rPr lang="cs-CZ" dirty="0"/>
              <a:t>, </a:t>
            </a:r>
            <a:r>
              <a:rPr lang="cs-CZ" dirty="0" err="1"/>
              <a:t>probably</a:t>
            </a:r>
            <a:r>
              <a:rPr lang="cs-CZ" dirty="0"/>
              <a:t> </a:t>
            </a:r>
            <a:r>
              <a:rPr lang="cs-CZ" dirty="0" err="1"/>
              <a:t>invited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ambassador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inspiring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to do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>
                <a:sym typeface="Wingdings" panose="05000000000000000000" pitchFamily="2" charset="2"/>
              </a:rPr>
              <a:t>After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conference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we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talked</a:t>
            </a:r>
            <a:r>
              <a:rPr lang="cs-CZ" dirty="0">
                <a:sym typeface="Wingdings" panose="05000000000000000000" pitchFamily="2" charset="2"/>
              </a:rPr>
              <a:t> to </a:t>
            </a:r>
            <a:r>
              <a:rPr lang="cs-CZ" dirty="0" err="1">
                <a:sym typeface="Wingdings" panose="05000000000000000000" pitchFamily="2" charset="2"/>
              </a:rPr>
              <a:t>our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friend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group</a:t>
            </a:r>
            <a:r>
              <a:rPr lang="cs-CZ" dirty="0">
                <a:sym typeface="Wingdings" panose="05000000000000000000" pitchFamily="2" charset="2"/>
              </a:rPr>
              <a:t>, and most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them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were</a:t>
            </a:r>
            <a:r>
              <a:rPr lang="cs-CZ" dirty="0">
                <a:sym typeface="Wingdings" panose="05000000000000000000" pitchFamily="2" charset="2"/>
              </a:rPr>
              <a:t> as </a:t>
            </a:r>
            <a:r>
              <a:rPr lang="cs-CZ" dirty="0" err="1">
                <a:sym typeface="Wingdings" panose="05000000000000000000" pitchFamily="2" charset="2"/>
              </a:rPr>
              <a:t>excited</a:t>
            </a:r>
            <a:r>
              <a:rPr lang="cs-CZ" dirty="0">
                <a:sym typeface="Wingdings" panose="05000000000000000000" pitchFamily="2" charset="2"/>
              </a:rPr>
              <a:t> as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two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us</a:t>
            </a:r>
            <a:r>
              <a:rPr lang="cs-CZ" dirty="0">
                <a:sym typeface="Wingdings" panose="05000000000000000000" pitchFamily="2" charset="2"/>
              </a:rPr>
              <a:t>. So </a:t>
            </a:r>
            <a:r>
              <a:rPr lang="cs-CZ" dirty="0" err="1">
                <a:sym typeface="Wingdings" panose="05000000000000000000" pitchFamily="2" charset="2"/>
              </a:rPr>
              <a:t>that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was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how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formed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core</a:t>
            </a:r>
            <a:r>
              <a:rPr lang="cs-CZ" dirty="0">
                <a:sym typeface="Wingdings" panose="05000000000000000000" pitchFamily="2" charset="2"/>
              </a:rPr>
              <a:t> team. A </a:t>
            </a:r>
            <a:r>
              <a:rPr lang="cs-CZ" dirty="0" err="1">
                <a:sym typeface="Wingdings" panose="05000000000000000000" pitchFamily="2" charset="2"/>
              </a:rPr>
              <a:t>few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weeks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later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we</a:t>
            </a:r>
            <a:r>
              <a:rPr lang="cs-CZ" dirty="0">
                <a:sym typeface="Wingdings" panose="05000000000000000000" pitchFamily="2" charset="2"/>
              </a:rPr>
              <a:t> made a </a:t>
            </a:r>
            <a:r>
              <a:rPr lang="cs-CZ" dirty="0" err="1">
                <a:sym typeface="Wingdings" panose="05000000000000000000" pitchFamily="2" charset="2"/>
              </a:rPr>
              <a:t>campaign</a:t>
            </a:r>
            <a:r>
              <a:rPr lang="cs-CZ" dirty="0">
                <a:sym typeface="Wingdings" panose="05000000000000000000" pitchFamily="2" charset="2"/>
              </a:rPr>
              <a:t> and </a:t>
            </a:r>
            <a:r>
              <a:rPr lang="cs-CZ" dirty="0" err="1">
                <a:sym typeface="Wingdings" panose="05000000000000000000" pitchFamily="2" charset="2"/>
              </a:rPr>
              <a:t>found</a:t>
            </a:r>
            <a:r>
              <a:rPr lang="cs-CZ" dirty="0">
                <a:sym typeface="Wingdings" panose="05000000000000000000" pitchFamily="2" charset="2"/>
              </a:rPr>
              <a:t> more </a:t>
            </a:r>
            <a:r>
              <a:rPr lang="cs-CZ" dirty="0" err="1">
                <a:sym typeface="Wingdings" panose="05000000000000000000" pitchFamily="2" charset="2"/>
              </a:rPr>
              <a:t>people</a:t>
            </a:r>
            <a:r>
              <a:rPr lang="cs-CZ" dirty="0">
                <a:sym typeface="Wingdings" panose="05000000000000000000" pitchFamily="2" charset="2"/>
              </a:rPr>
              <a:t> to </a:t>
            </a:r>
            <a:r>
              <a:rPr lang="cs-CZ" dirty="0" err="1">
                <a:sym typeface="Wingdings" panose="05000000000000000000" pitchFamily="2" charset="2"/>
              </a:rPr>
              <a:t>join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team. </a:t>
            </a:r>
            <a:r>
              <a:rPr lang="cs-CZ" dirty="0" err="1">
                <a:sym typeface="Wingdings" panose="05000000000000000000" pitchFamily="2" charset="2"/>
              </a:rPr>
              <a:t>When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team </a:t>
            </a:r>
            <a:r>
              <a:rPr lang="cs-CZ" dirty="0" err="1">
                <a:sym typeface="Wingdings" panose="05000000000000000000" pitchFamily="2" charset="2"/>
              </a:rPr>
              <a:t>was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complete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we</a:t>
            </a:r>
            <a:r>
              <a:rPr lang="cs-CZ" dirty="0">
                <a:sym typeface="Wingdings" panose="05000000000000000000" pitchFamily="2" charset="2"/>
              </a:rPr>
              <a:t> had to </a:t>
            </a:r>
            <a:r>
              <a:rPr lang="cs-CZ" dirty="0" err="1">
                <a:sym typeface="Wingdings" panose="05000000000000000000" pitchFamily="2" charset="2"/>
              </a:rPr>
              <a:t>deal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with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other</a:t>
            </a:r>
            <a:r>
              <a:rPr lang="cs-CZ" dirty="0">
                <a:sym typeface="Wingdings" panose="05000000000000000000" pitchFamily="2" charset="2"/>
              </a:rPr>
              <a:t> major </a:t>
            </a:r>
            <a:r>
              <a:rPr lang="cs-CZ" dirty="0" err="1">
                <a:sym typeface="Wingdings" panose="05000000000000000000" pitchFamily="2" charset="2"/>
              </a:rPr>
              <a:t>things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before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could</a:t>
            </a:r>
            <a:r>
              <a:rPr lang="cs-CZ" dirty="0">
                <a:sym typeface="Wingdings" panose="05000000000000000000" pitchFamily="2" charset="2"/>
              </a:rPr>
              <a:t> start </a:t>
            </a:r>
            <a:r>
              <a:rPr lang="cs-CZ" dirty="0" err="1">
                <a:sym typeface="Wingdings" panose="05000000000000000000" pitchFamily="2" charset="2"/>
              </a:rPr>
              <a:t>working</a:t>
            </a:r>
            <a:r>
              <a:rPr lang="cs-CZ" dirty="0">
                <a:sym typeface="Wingdings" panose="05000000000000000000" pitchFamily="2" charset="2"/>
              </a:rPr>
              <a:t> on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project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itself</a:t>
            </a:r>
            <a:r>
              <a:rPr lang="cs-CZ" dirty="0">
                <a:sym typeface="Wingdings" panose="05000000000000000000" pitchFamily="2" charset="2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037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First</a:t>
            </a:r>
            <a:r>
              <a:rPr lang="cs-CZ" dirty="0"/>
              <a:t> and </a:t>
            </a:r>
            <a:r>
              <a:rPr lang="cs-CZ" dirty="0" err="1"/>
              <a:t>foremost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had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qualified</a:t>
            </a:r>
            <a:r>
              <a:rPr lang="cs-CZ" dirty="0"/>
              <a:t> </a:t>
            </a:r>
            <a:r>
              <a:rPr lang="cs-CZ" dirty="0" err="1"/>
              <a:t>supervisors</a:t>
            </a:r>
            <a:r>
              <a:rPr lang="cs-CZ" dirty="0"/>
              <a:t> and </a:t>
            </a:r>
            <a:r>
              <a:rPr lang="cs-CZ" dirty="0" err="1"/>
              <a:t>official</a:t>
            </a:r>
            <a:r>
              <a:rPr lang="cs-CZ" dirty="0"/>
              <a:t> team </a:t>
            </a:r>
            <a:r>
              <a:rPr lang="cs-CZ" dirty="0" err="1"/>
              <a:t>leaders</a:t>
            </a:r>
            <a:r>
              <a:rPr lang="cs-CZ" dirty="0"/>
              <a:t>. </a:t>
            </a:r>
            <a:r>
              <a:rPr lang="cs-CZ" dirty="0" err="1"/>
              <a:t>Me</a:t>
            </a:r>
            <a:r>
              <a:rPr lang="cs-CZ" dirty="0"/>
              <a:t> and Standa </a:t>
            </a:r>
            <a:r>
              <a:rPr lang="cs-CZ" dirty="0" err="1"/>
              <a:t>contacted</a:t>
            </a:r>
            <a:r>
              <a:rPr lang="cs-CZ" dirty="0"/>
              <a:t> more </a:t>
            </a:r>
            <a:r>
              <a:rPr lang="cs-CZ" dirty="0" err="1"/>
              <a:t>than</a:t>
            </a:r>
            <a:r>
              <a:rPr lang="cs-CZ" dirty="0"/>
              <a:t> a </a:t>
            </a:r>
            <a:r>
              <a:rPr lang="cs-CZ" dirty="0" err="1"/>
              <a:t>dozen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PIs</a:t>
            </a:r>
            <a:r>
              <a:rPr lang="cs-CZ" dirty="0"/>
              <a:t> and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leaders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on </a:t>
            </a:r>
            <a:r>
              <a:rPr lang="cs-CZ" dirty="0" err="1"/>
              <a:t>genetic</a:t>
            </a:r>
            <a:r>
              <a:rPr lang="cs-CZ" dirty="0"/>
              <a:t> </a:t>
            </a:r>
            <a:r>
              <a:rPr lang="cs-CZ" dirty="0" err="1"/>
              <a:t>engineering</a:t>
            </a:r>
            <a:r>
              <a:rPr lang="cs-CZ" dirty="0"/>
              <a:t> in Brno, and </a:t>
            </a:r>
            <a:r>
              <a:rPr lang="cs-CZ" dirty="0" err="1"/>
              <a:t>pitched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idea. In </a:t>
            </a:r>
            <a:r>
              <a:rPr lang="cs-CZ" dirty="0" err="1"/>
              <a:t>the</a:t>
            </a:r>
            <a:r>
              <a:rPr lang="cs-CZ" dirty="0"/>
              <a:t> end,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agreed</a:t>
            </a:r>
            <a:r>
              <a:rPr lang="cs-CZ" dirty="0"/>
              <a:t> to </a:t>
            </a:r>
            <a:r>
              <a:rPr lang="cs-CZ" dirty="0" err="1"/>
              <a:t>join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– </a:t>
            </a:r>
            <a:r>
              <a:rPr lang="cs-CZ" dirty="0" err="1"/>
              <a:t>our</a:t>
            </a:r>
            <a:r>
              <a:rPr lang="cs-CZ" dirty="0"/>
              <a:t> PI, Pavel Dvořák, and </a:t>
            </a:r>
            <a:r>
              <a:rPr lang="cs-CZ" dirty="0" err="1"/>
              <a:t>then</a:t>
            </a:r>
            <a:r>
              <a:rPr lang="cs-CZ" dirty="0"/>
              <a:t> Martin Marek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Loschmidt</a:t>
            </a:r>
            <a:r>
              <a:rPr lang="cs-CZ" dirty="0"/>
              <a:t> </a:t>
            </a:r>
            <a:r>
              <a:rPr lang="cs-CZ" dirty="0" err="1"/>
              <a:t>Laboratories</a:t>
            </a:r>
            <a:r>
              <a:rPr lang="cs-CZ" dirty="0"/>
              <a:t>, and Karel Říha,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Deputy</a:t>
            </a:r>
            <a:r>
              <a:rPr lang="cs-CZ" dirty="0"/>
              <a:t> </a:t>
            </a:r>
            <a:r>
              <a:rPr lang="cs-CZ" dirty="0" err="1"/>
              <a:t>Director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CEITEC. They </a:t>
            </a:r>
            <a:r>
              <a:rPr lang="cs-CZ" dirty="0" err="1"/>
              <a:t>invested</a:t>
            </a:r>
            <a:r>
              <a:rPr lang="cs-CZ" dirty="0"/>
              <a:t> a 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and </a:t>
            </a:r>
            <a:r>
              <a:rPr lang="cs-CZ" dirty="0" err="1"/>
              <a:t>effort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though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nothing</a:t>
            </a:r>
            <a:r>
              <a:rPr lang="cs-CZ" dirty="0"/>
              <a:t> in </a:t>
            </a:r>
            <a:r>
              <a:rPr lang="cs-CZ" dirty="0" err="1"/>
              <a:t>in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a </a:t>
            </a:r>
            <a:r>
              <a:rPr lang="cs-CZ" dirty="0" err="1"/>
              <a:t>good</a:t>
            </a:r>
            <a:r>
              <a:rPr lang="cs-CZ" dirty="0"/>
              <a:t> feeling, and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appreciated</a:t>
            </a:r>
            <a:r>
              <a:rPr lang="cs-CZ" dirty="0"/>
              <a:t>, and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appreciate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a lot. </a:t>
            </a:r>
          </a:p>
          <a:p>
            <a:r>
              <a:rPr lang="cs-CZ" dirty="0" err="1"/>
              <a:t>The</a:t>
            </a:r>
            <a:r>
              <a:rPr lang="cs-CZ" dirty="0"/>
              <a:t> second </a:t>
            </a:r>
            <a:r>
              <a:rPr lang="cs-CZ" dirty="0" err="1"/>
              <a:t>thing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to sort out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– </a:t>
            </a:r>
            <a:r>
              <a:rPr lang="cs-CZ" dirty="0" err="1"/>
              <a:t>ideally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a full </a:t>
            </a:r>
            <a:r>
              <a:rPr lang="cs-CZ" dirty="0" err="1"/>
              <a:t>access</a:t>
            </a:r>
            <a:r>
              <a:rPr lang="cs-CZ" dirty="0"/>
              <a:t> to a GMO-</a:t>
            </a:r>
            <a:r>
              <a:rPr lang="cs-CZ" dirty="0" err="1"/>
              <a:t>certified</a:t>
            </a:r>
            <a:r>
              <a:rPr lang="cs-CZ" dirty="0"/>
              <a:t> 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summer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managed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Laboratory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Diagnostics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Microoorganisms</a:t>
            </a:r>
            <a:r>
              <a:rPr lang="cs-CZ" dirty="0"/>
              <a:t> – </a:t>
            </a:r>
            <a:r>
              <a:rPr lang="cs-CZ" dirty="0" err="1"/>
              <a:t>professor</a:t>
            </a:r>
            <a:r>
              <a:rPr lang="cs-CZ" dirty="0"/>
              <a:t> </a:t>
            </a:r>
            <a:r>
              <a:rPr lang="cs-CZ" dirty="0" err="1"/>
              <a:t>Doškař</a:t>
            </a:r>
            <a:r>
              <a:rPr lang="cs-CZ" dirty="0"/>
              <a:t> </a:t>
            </a:r>
            <a:r>
              <a:rPr lang="cs-CZ" dirty="0" err="1"/>
              <a:t>practically</a:t>
            </a:r>
            <a:r>
              <a:rPr lang="cs-CZ" dirty="0"/>
              <a:t> </a:t>
            </a:r>
            <a:r>
              <a:rPr lang="cs-CZ" dirty="0" err="1"/>
              <a:t>gave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labs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full </a:t>
            </a:r>
            <a:r>
              <a:rPr lang="cs-CZ" dirty="0" err="1"/>
              <a:t>disposal</a:t>
            </a:r>
            <a:r>
              <a:rPr lang="cs-CZ" dirty="0"/>
              <a:t>. </a:t>
            </a:r>
          </a:p>
          <a:p>
            <a:r>
              <a:rPr lang="cs-CZ" dirty="0" err="1"/>
              <a:t>The</a:t>
            </a:r>
            <a:r>
              <a:rPr lang="cs-CZ" dirty="0"/>
              <a:t> last major </a:t>
            </a:r>
            <a:r>
              <a:rPr lang="cs-CZ" dirty="0" err="1"/>
              <a:t>thing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to handle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officially</a:t>
            </a:r>
            <a:r>
              <a:rPr lang="cs-CZ" dirty="0"/>
              <a:t> </a:t>
            </a:r>
            <a:r>
              <a:rPr lang="cs-CZ" dirty="0" err="1"/>
              <a:t>starting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money</a:t>
            </a:r>
            <a:r>
              <a:rPr lang="cs-CZ" dirty="0"/>
              <a:t>. </a:t>
            </a:r>
            <a:r>
              <a:rPr lang="cs-CZ" dirty="0" err="1"/>
              <a:t>iGEM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competition</a:t>
            </a:r>
            <a:r>
              <a:rPr lang="cs-CZ" dirty="0"/>
              <a:t>, but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US, and </a:t>
            </a:r>
            <a:r>
              <a:rPr lang="cs-CZ" dirty="0" err="1"/>
              <a:t>sadly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r>
              <a:rPr lang="cs-CZ" dirty="0"/>
              <a:t> </a:t>
            </a:r>
            <a:r>
              <a:rPr lang="cs-CZ" dirty="0" err="1"/>
              <a:t>fee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quite</a:t>
            </a:r>
            <a:r>
              <a:rPr lang="cs-CZ" dirty="0"/>
              <a:t> </a:t>
            </a:r>
            <a:r>
              <a:rPr lang="cs-CZ" dirty="0" err="1"/>
              <a:t>steep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early </a:t>
            </a:r>
            <a:r>
              <a:rPr lang="cs-CZ" dirty="0" err="1"/>
              <a:t>bird</a:t>
            </a:r>
            <a:r>
              <a:rPr lang="cs-CZ" dirty="0"/>
              <a:t> </a:t>
            </a:r>
            <a:r>
              <a:rPr lang="cs-CZ" dirty="0" err="1"/>
              <a:t>fee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5500 USD,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more </a:t>
            </a:r>
            <a:r>
              <a:rPr lang="cs-CZ" dirty="0" err="1"/>
              <a:t>than</a:t>
            </a:r>
            <a:r>
              <a:rPr lang="cs-CZ" dirty="0"/>
              <a:t> 120 000 CZK. And </a:t>
            </a:r>
            <a:r>
              <a:rPr lang="cs-CZ" dirty="0" err="1"/>
              <a:t>that‘s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– </a:t>
            </a:r>
            <a:r>
              <a:rPr lang="cs-CZ" dirty="0" err="1"/>
              <a:t>we</a:t>
            </a:r>
            <a:r>
              <a:rPr lang="cs-CZ" dirty="0"/>
              <a:t> had to 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chemicals</a:t>
            </a:r>
            <a:r>
              <a:rPr lang="cs-CZ" dirty="0"/>
              <a:t> and </a:t>
            </a:r>
            <a:r>
              <a:rPr lang="cs-CZ" dirty="0" err="1"/>
              <a:t>reagents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wanted</a:t>
            </a:r>
            <a:r>
              <a:rPr lang="cs-CZ" dirty="0"/>
              <a:t> to use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lab</a:t>
            </a:r>
            <a:r>
              <a:rPr lang="cs-CZ" dirty="0"/>
              <a:t>, and </a:t>
            </a:r>
            <a:r>
              <a:rPr lang="cs-CZ" dirty="0" err="1"/>
              <a:t>later</a:t>
            </a:r>
            <a:r>
              <a:rPr lang="cs-CZ" dirty="0"/>
              <a:t>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tickets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closing</a:t>
            </a:r>
            <a:r>
              <a:rPr lang="cs-CZ" dirty="0"/>
              <a:t> </a:t>
            </a:r>
            <a:r>
              <a:rPr lang="cs-CZ" dirty="0" err="1"/>
              <a:t>conference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. </a:t>
            </a:r>
            <a:r>
              <a:rPr lang="cs-CZ" dirty="0" err="1"/>
              <a:t>Luckily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managed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money</a:t>
            </a:r>
            <a:r>
              <a:rPr lang="cs-CZ" dirty="0"/>
              <a:t> </a:t>
            </a:r>
            <a:r>
              <a:rPr lang="cs-CZ" dirty="0" err="1"/>
              <a:t>quickly</a:t>
            </a:r>
            <a:r>
              <a:rPr lang="cs-CZ" dirty="0"/>
              <a:t> – </a:t>
            </a:r>
            <a:r>
              <a:rPr lang="cs-CZ" dirty="0" err="1"/>
              <a:t>we</a:t>
            </a:r>
            <a:r>
              <a:rPr lang="cs-CZ" dirty="0"/>
              <a:t> met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dean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faculty</a:t>
            </a:r>
            <a:r>
              <a:rPr lang="cs-CZ" dirty="0"/>
              <a:t>, </a:t>
            </a:r>
            <a:r>
              <a:rPr lang="cs-CZ" dirty="0" err="1"/>
              <a:t>professor</a:t>
            </a:r>
            <a:r>
              <a:rPr lang="cs-CZ" dirty="0"/>
              <a:t> Tomáš </a:t>
            </a:r>
            <a:r>
              <a:rPr lang="cs-CZ" dirty="0" err="1"/>
              <a:t>Kašparovský</a:t>
            </a:r>
            <a:r>
              <a:rPr lang="cs-CZ" dirty="0"/>
              <a:t>, and he very </a:t>
            </a:r>
            <a:r>
              <a:rPr lang="cs-CZ" dirty="0" err="1"/>
              <a:t>generously</a:t>
            </a:r>
            <a:r>
              <a:rPr lang="cs-CZ" dirty="0"/>
              <a:t> </a:t>
            </a:r>
            <a:r>
              <a:rPr lang="cs-CZ" dirty="0" err="1"/>
              <a:t>agreed</a:t>
            </a:r>
            <a:r>
              <a:rPr lang="cs-CZ" dirty="0"/>
              <a:t> to </a:t>
            </a:r>
            <a:r>
              <a:rPr lang="cs-CZ" dirty="0" err="1"/>
              <a:t>cover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fees</a:t>
            </a:r>
            <a:r>
              <a:rPr lang="cs-CZ" dirty="0"/>
              <a:t>. </a:t>
            </a:r>
          </a:p>
          <a:p>
            <a:r>
              <a:rPr lang="cs-CZ" dirty="0"/>
              <a:t>So, my </a:t>
            </a:r>
            <a:r>
              <a:rPr lang="cs-CZ" dirty="0" err="1"/>
              <a:t>recommendation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to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,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makers</a:t>
            </a:r>
            <a:r>
              <a:rPr lang="cs-CZ" dirty="0"/>
              <a:t> to </a:t>
            </a:r>
            <a:r>
              <a:rPr lang="cs-CZ" dirty="0" err="1"/>
              <a:t>provided</a:t>
            </a:r>
            <a:r>
              <a:rPr lang="cs-CZ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5682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DF3EA-E6BA-AEAF-0A25-CF6585AA9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163500-73B7-F5CA-941F-FD1F89315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A4436-620D-A5A4-0719-10B3D28EC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my </a:t>
            </a:r>
            <a:r>
              <a:rPr lang="cs-CZ" dirty="0" err="1"/>
              <a:t>experience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, and </a:t>
            </a:r>
            <a:r>
              <a:rPr lang="cs-CZ" dirty="0" err="1"/>
              <a:t>I‘m</a:t>
            </a:r>
            <a:r>
              <a:rPr lang="cs-CZ" dirty="0"/>
              <a:t> </a:t>
            </a:r>
            <a:r>
              <a:rPr lang="cs-CZ" dirty="0" err="1"/>
              <a:t>sure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continue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so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younger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CF969-81B3-35C9-DCFD-1496F0ABB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23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199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686B9209-7967-FD44-8CD4-1A043D81F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BDD3A973-3C94-BA49-9119-A43BA2091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9DA21460-CADB-4740-B3D5-D54924864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A8E96D4-2A3D-C94F-9CCC-55F139619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9102D7A-5B79-554D-9729-9E15E37F7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5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5B040CE2-AEE0-F940-B2B1-2A27CE1D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B46DC817-6C27-4E4B-B277-C5CFEF8198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0F02F923-6938-AA44-AC65-79CACEB8E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6BB962D0-24B5-8243-B15E-F6A748EA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955B4059-4DA5-CD48-9CA8-99252CE93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CF53FBC-F63B-E948-811B-C9F18D579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A696B2B2-5C28-BB40-B46C-AF4207388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B64F9EFC-F68F-7F48-9775-70C3CBDAF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93D68B68-C6EA-834D-9B8E-33C9BF1D3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6.jpeg"/><Relationship Id="rId5" Type="http://schemas.openxmlformats.org/officeDocument/2006/relationships/image" Target="../media/image10.png"/><Relationship Id="rId15" Type="http://schemas.openxmlformats.org/officeDocument/2006/relationships/image" Target="../media/image33.jpeg"/><Relationship Id="rId10" Type="http://schemas.openxmlformats.org/officeDocument/2006/relationships/image" Target="../media/image13.png"/><Relationship Id="rId4" Type="http://schemas.openxmlformats.org/officeDocument/2006/relationships/image" Target="../media/image30.jpeg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MUNI SCI PhD Day 2025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8502" y="1927011"/>
            <a:ext cx="11941544" cy="11715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noProof="0" dirty="0"/>
              <a:t>Networking &amp; Opportunities:</a:t>
            </a:r>
            <a:br>
              <a:rPr lang="en-US" sz="3600" noProof="0" dirty="0"/>
            </a:br>
            <a:r>
              <a:rPr lang="en-US" sz="3600" noProof="0" dirty="0"/>
              <a:t>The snowball effect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Barbora Jankovičová</a:t>
            </a:r>
          </a:p>
          <a:p>
            <a:endParaRPr lang="en-US" noProof="0" dirty="0"/>
          </a:p>
          <a:p>
            <a:r>
              <a:rPr lang="en-US" sz="2000" noProof="0" dirty="0"/>
              <a:t>Faculty of Science, Dpt. of Experimental Biology, Section of Microbiology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1D0238-3CE0-4061-91A3-2FECCE2031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5B1419-0F0C-4165-BDB0-0393FD4A7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FD5F72-FF74-4A30-A5D7-609B45116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iGEM</a:t>
            </a:r>
            <a:r>
              <a:rPr lang="en-US" noProof="0" dirty="0"/>
              <a:t> – projects done in Brno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E9F3D3-3DCE-4BA3-8E2D-E3A269C47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/>
              <a:t>2020: </a:t>
            </a:r>
            <a:r>
              <a:rPr lang="en-US" noProof="0" dirty="0" err="1"/>
              <a:t>Cyanotrap</a:t>
            </a:r>
            <a:endParaRPr lang="en-US" noProof="0" dirty="0"/>
          </a:p>
          <a:p>
            <a:pPr>
              <a:lnSpc>
                <a:spcPct val="150000"/>
              </a:lnSpc>
            </a:pPr>
            <a:r>
              <a:rPr lang="en-US" noProof="0" dirty="0"/>
              <a:t>2021: </a:t>
            </a:r>
            <a:r>
              <a:rPr lang="en-US" noProof="0" dirty="0" err="1"/>
              <a:t>Phoscage</a:t>
            </a:r>
            <a:endParaRPr lang="en-US" noProof="0" dirty="0"/>
          </a:p>
          <a:p>
            <a:pPr>
              <a:lnSpc>
                <a:spcPct val="150000"/>
              </a:lnSpc>
            </a:pPr>
            <a:r>
              <a:rPr lang="en-US" noProof="0" dirty="0"/>
              <a:t>2025: </a:t>
            </a:r>
            <a:r>
              <a:rPr lang="en-US" noProof="0" dirty="0" err="1"/>
              <a:t>NitroDuck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2E958-FF8F-3157-07CD-2E9DD55E33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250" t="22889" r="30125" b="16744"/>
          <a:stretch/>
        </p:blipFill>
        <p:spPr>
          <a:xfrm>
            <a:off x="7120220" y="4307191"/>
            <a:ext cx="2599500" cy="2172809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FB66729-DBDE-FF18-D0BA-D708E147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497" y="1160464"/>
            <a:ext cx="2906526" cy="29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qr code with green squares and dots&#10;&#10;AI-generated content may be incorrect.">
            <a:extLst>
              <a:ext uri="{FF2B5EF4-FFF2-40B4-BE49-F238E27FC236}">
                <a16:creationId xmlns:a16="http://schemas.microsoft.com/office/drawing/2014/main" id="{DE30DCD4-9774-62A2-E126-2618BD109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16" y="1945800"/>
            <a:ext cx="2369844" cy="2722800"/>
          </a:xfrm>
          <a:prstGeom prst="rect">
            <a:avLst/>
          </a:prstGeom>
        </p:spPr>
      </p:pic>
      <p:pic>
        <p:nvPicPr>
          <p:cNvPr id="1026" name="Picture 2" descr="Profilový obrázek igem_brno">
            <a:extLst>
              <a:ext uri="{FF2B5EF4-FFF2-40B4-BE49-F238E27FC236}">
                <a16:creationId xmlns:a16="http://schemas.microsoft.com/office/drawing/2014/main" id="{8D25AED5-EA97-BF50-AC2A-3EC81965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14919" r="5375" b="15862"/>
          <a:stretch>
            <a:fillRect/>
          </a:stretch>
        </p:blipFill>
        <p:spPr bwMode="auto">
          <a:xfrm>
            <a:off x="1333099" y="4066990"/>
            <a:ext cx="2042160" cy="16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3102D6-1142-4C20-9BB0-1A6F26D2ED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179BE2-BFB1-4FAE-BF40-6DFE84A95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CC938-F09C-4E68-A226-BF69ECCE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iGEM</a:t>
            </a:r>
            <a:r>
              <a:rPr lang="en-US" noProof="0" dirty="0"/>
              <a:t> – a rewarding experience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FAB315-3454-4CA9-9456-CA7D183DB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/>
              <a:t>Hands-on experience: science, finances, communication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Great group of friends, a lot of fun!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Dean‘s Award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1F996CB-A270-2738-AB3C-2507E353A905}"/>
              </a:ext>
            </a:extLst>
          </p:cNvPr>
          <p:cNvSpPr txBox="1">
            <a:spLocks/>
          </p:cNvSpPr>
          <p:nvPr/>
        </p:nvSpPr>
        <p:spPr>
          <a:xfrm>
            <a:off x="6329646" y="4027714"/>
            <a:ext cx="5142354" cy="92293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Look for opportunities to get more experience</a:t>
            </a:r>
          </a:p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Have fun while learning </a:t>
            </a:r>
            <a:r>
              <a:rPr lang="en-US" sz="1800" kern="0" noProof="0" dirty="0">
                <a:sym typeface="Wingdings" panose="05000000000000000000" pitchFamily="2" charset="2"/>
              </a:rPr>
              <a:t> </a:t>
            </a:r>
            <a:endParaRPr lang="en-US" sz="1800" kern="0" noProof="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CB4C570-579F-FC1C-DBBD-EF61C3B53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 b="2824"/>
          <a:stretch/>
        </p:blipFill>
        <p:spPr bwMode="auto">
          <a:xfrm>
            <a:off x="0" y="4027714"/>
            <a:ext cx="5991602" cy="28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C47EA670-D24D-B5E9-D385-82782D6940C4}"/>
              </a:ext>
            </a:extLst>
          </p:cNvPr>
          <p:cNvSpPr/>
          <p:nvPr/>
        </p:nvSpPr>
        <p:spPr bwMode="auto">
          <a:xfrm>
            <a:off x="10604665" y="1123044"/>
            <a:ext cx="262849" cy="262849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Ovál 9">
            <a:extLst>
              <a:ext uri="{FF2B5EF4-FFF2-40B4-BE49-F238E27FC236}">
                <a16:creationId xmlns:a16="http://schemas.microsoft.com/office/drawing/2014/main" id="{4A1ABC58-B8D6-414B-DEE0-6CDB572D71FD}"/>
              </a:ext>
            </a:extLst>
          </p:cNvPr>
          <p:cNvSpPr/>
          <p:nvPr/>
        </p:nvSpPr>
        <p:spPr bwMode="auto">
          <a:xfrm>
            <a:off x="10532587" y="1050966"/>
            <a:ext cx="407004" cy="407004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2D7F6A5-C695-E26F-7D70-1E180E94B188}"/>
              </a:ext>
            </a:extLst>
          </p:cNvPr>
          <p:cNvSpPr/>
          <p:nvPr/>
        </p:nvSpPr>
        <p:spPr bwMode="auto">
          <a:xfrm>
            <a:off x="10453356" y="975437"/>
            <a:ext cx="563868" cy="563868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08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B546C-3B40-49BD-BF05-3EE4064B6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7AE7B-A7F6-44B7-9ECD-C7E2A2ABE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28A946-FFA6-4C6F-A16C-F665A753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Finishing Masters, starting PhD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3242A-43A9-4CBE-A5E9-00644B983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514057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/>
              <a:t>PhD in the same lab as BSc and MSc</a:t>
            </a:r>
          </a:p>
          <a:p>
            <a:pPr lvl="1">
              <a:lnSpc>
                <a:spcPct val="150000"/>
              </a:lnSpc>
            </a:pPr>
            <a:r>
              <a:rPr lang="en-US" sz="2800" noProof="0" dirty="0">
                <a:sym typeface="Wingdings" panose="05000000000000000000" pitchFamily="2" charset="2"/>
              </a:rPr>
              <a:t>Plus: Great team and environment, interest in the project, feeling of security</a:t>
            </a:r>
          </a:p>
          <a:p>
            <a:pPr lvl="1">
              <a:lnSpc>
                <a:spcPct val="150000"/>
              </a:lnSpc>
            </a:pPr>
            <a:r>
              <a:rPr lang="en-US" sz="2800" noProof="0" dirty="0">
                <a:sym typeface="Wingdings" panose="05000000000000000000" pitchFamily="2" charset="2"/>
              </a:rPr>
              <a:t>Minus: Not having the international experience, scientific inbreeding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2483CB2-33A8-F54C-4A4C-EA0C640C8384}"/>
              </a:ext>
            </a:extLst>
          </p:cNvPr>
          <p:cNvSpPr txBox="1">
            <a:spLocks/>
          </p:cNvSpPr>
          <p:nvPr/>
        </p:nvSpPr>
        <p:spPr>
          <a:xfrm>
            <a:off x="4816147" y="4704037"/>
            <a:ext cx="4741126" cy="1325963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Give yourself enough time and energy       to spend on making important decisions</a:t>
            </a:r>
          </a:p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Consider multiple ways to move forward</a:t>
            </a:r>
          </a:p>
        </p:txBody>
      </p:sp>
    </p:spTree>
    <p:extLst>
      <p:ext uri="{BB962C8B-B14F-4D97-AF65-F5344CB8AC3E}">
        <p14:creationId xmlns:p14="http://schemas.microsoft.com/office/powerpoint/2010/main" val="144771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53168-4AD0-FF8B-C30F-A12EFCFDF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A623E-8D8B-DE1D-1C75-21A634785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5DB047-7DD3-CEB4-EB39-EB25BC4F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PhD studies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0AAA7C-4D8B-6594-DF0B-FD2D1DDDA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>
                <a:sym typeface="Wingdings" panose="05000000000000000000" pitchFamily="2" charset="2"/>
              </a:rPr>
              <a:t>Brno PhD Talent </a:t>
            </a:r>
          </a:p>
          <a:p>
            <a:pPr lvl="1">
              <a:lnSpc>
                <a:spcPct val="150000"/>
              </a:lnSpc>
            </a:pPr>
            <a:r>
              <a:rPr lang="en-US" sz="2800" noProof="0" dirty="0">
                <a:sym typeface="Wingdings" panose="05000000000000000000" pitchFamily="2" charset="2"/>
              </a:rPr>
              <a:t>Practice in writing grant proposals, project outline</a:t>
            </a:r>
          </a:p>
          <a:p>
            <a:pPr lvl="1">
              <a:lnSpc>
                <a:spcPct val="150000"/>
              </a:lnSpc>
            </a:pPr>
            <a:r>
              <a:rPr lang="en-US" sz="2800" noProof="0" dirty="0">
                <a:sym typeface="Wingdings" panose="05000000000000000000" pitchFamily="2" charset="2"/>
              </a:rPr>
              <a:t>Financial support for 3 years</a:t>
            </a:r>
          </a:p>
          <a:p>
            <a:pPr lvl="1">
              <a:lnSpc>
                <a:spcPct val="150000"/>
              </a:lnSpc>
            </a:pPr>
            <a:r>
              <a:rPr lang="en-US" sz="2800" noProof="0" dirty="0">
                <a:sym typeface="Wingdings" panose="05000000000000000000" pitchFamily="2" charset="2"/>
              </a:rPr>
              <a:t>Workshops  improve soft skills </a:t>
            </a:r>
          </a:p>
          <a:p>
            <a:pPr lvl="1">
              <a:lnSpc>
                <a:spcPct val="150000"/>
              </a:lnSpc>
            </a:pPr>
            <a:r>
              <a:rPr lang="en-US" sz="2800" noProof="0" dirty="0">
                <a:sym typeface="Wingdings" panose="05000000000000000000" pitchFamily="2" charset="2"/>
              </a:rPr>
              <a:t>Apply in September during your 1st year</a:t>
            </a:r>
          </a:p>
          <a:p>
            <a:pPr marL="324000" lvl="1" indent="0">
              <a:buNone/>
            </a:pPr>
            <a:endParaRPr lang="en-US" noProof="0" dirty="0">
              <a:sym typeface="Wingdings" panose="05000000000000000000" pitchFamily="2" charset="2"/>
            </a:endParaRPr>
          </a:p>
          <a:p>
            <a:pPr lvl="1"/>
            <a:endParaRPr lang="en-US" noProof="0" dirty="0"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407B7-891F-FD05-AA49-299711DFA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71" y="720000"/>
            <a:ext cx="3058611" cy="11829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4226038-D6F1-4581-5B66-3BC26B780308}"/>
              </a:ext>
            </a:extLst>
          </p:cNvPr>
          <p:cNvGrpSpPr/>
          <p:nvPr/>
        </p:nvGrpSpPr>
        <p:grpSpPr>
          <a:xfrm>
            <a:off x="10453356" y="975437"/>
            <a:ext cx="563868" cy="563868"/>
            <a:chOff x="10453356" y="975437"/>
            <a:chExt cx="563868" cy="563868"/>
          </a:xfrm>
        </p:grpSpPr>
        <p:sp>
          <p:nvSpPr>
            <p:cNvPr id="12" name="Ovál 7">
              <a:extLst>
                <a:ext uri="{FF2B5EF4-FFF2-40B4-BE49-F238E27FC236}">
                  <a16:creationId xmlns:a16="http://schemas.microsoft.com/office/drawing/2014/main" id="{5493199C-A203-76B6-A7DC-F538AB62972F}"/>
                </a:ext>
              </a:extLst>
            </p:cNvPr>
            <p:cNvSpPr/>
            <p:nvPr/>
          </p:nvSpPr>
          <p:spPr bwMode="auto">
            <a:xfrm>
              <a:off x="10604665" y="1123044"/>
              <a:ext cx="262849" cy="262849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3" name="Ovál 9">
              <a:extLst>
                <a:ext uri="{FF2B5EF4-FFF2-40B4-BE49-F238E27FC236}">
                  <a16:creationId xmlns:a16="http://schemas.microsoft.com/office/drawing/2014/main" id="{67CCD34E-28E9-F202-6E78-F5A22D399280}"/>
                </a:ext>
              </a:extLst>
            </p:cNvPr>
            <p:cNvSpPr/>
            <p:nvPr/>
          </p:nvSpPr>
          <p:spPr bwMode="auto">
            <a:xfrm>
              <a:off x="10532587" y="1050966"/>
              <a:ext cx="407004" cy="407004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4" name="Ovál 9">
              <a:extLst>
                <a:ext uri="{FF2B5EF4-FFF2-40B4-BE49-F238E27FC236}">
                  <a16:creationId xmlns:a16="http://schemas.microsoft.com/office/drawing/2014/main" id="{52CF58F1-6AE3-2F8B-745C-3C4E89576D73}"/>
                </a:ext>
              </a:extLst>
            </p:cNvPr>
            <p:cNvSpPr/>
            <p:nvPr/>
          </p:nvSpPr>
          <p:spPr bwMode="auto">
            <a:xfrm>
              <a:off x="10453356" y="975437"/>
              <a:ext cx="563868" cy="563868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16" name="Ovál 9">
            <a:extLst>
              <a:ext uri="{FF2B5EF4-FFF2-40B4-BE49-F238E27FC236}">
                <a16:creationId xmlns:a16="http://schemas.microsoft.com/office/drawing/2014/main" id="{0FEB7B09-76CD-52BD-B30E-C52A87DA440E}"/>
              </a:ext>
            </a:extLst>
          </p:cNvPr>
          <p:cNvSpPr/>
          <p:nvPr/>
        </p:nvSpPr>
        <p:spPr bwMode="auto">
          <a:xfrm>
            <a:off x="10369861" y="891942"/>
            <a:ext cx="730857" cy="730857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5F3C0B97-68B5-2E8D-85C6-992876B7E6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F85284F8-3D21-D4D5-FF27-C50AF842B182}"/>
              </a:ext>
            </a:extLst>
          </p:cNvPr>
          <p:cNvSpPr txBox="1">
            <a:spLocks/>
          </p:cNvSpPr>
          <p:nvPr/>
        </p:nvSpPr>
        <p:spPr>
          <a:xfrm>
            <a:off x="5595163" y="5371120"/>
            <a:ext cx="4251237" cy="921759"/>
          </a:xfrm>
          <a:prstGeom prst="rect">
            <a:avLst/>
          </a:prstGeom>
          <a:ln w="38100"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kern="0" noProof="0" dirty="0"/>
              <a:t>Apply!</a:t>
            </a:r>
          </a:p>
          <a:p>
            <a:pPr>
              <a:lnSpc>
                <a:spcPct val="150000"/>
              </a:lnSpc>
            </a:pPr>
            <a:r>
              <a:rPr lang="en-US" sz="1800" kern="0" noProof="0" dirty="0"/>
              <a:t>Attend workshops to improve yourself</a:t>
            </a:r>
          </a:p>
        </p:txBody>
      </p:sp>
    </p:spTree>
    <p:extLst>
      <p:ext uri="{BB962C8B-B14F-4D97-AF65-F5344CB8AC3E}">
        <p14:creationId xmlns:p14="http://schemas.microsoft.com/office/powerpoint/2010/main" val="7286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30009-7901-47A7-D9E5-CB73881E7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59B02-B306-5981-9F84-B4222E3A9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538748-C8DE-7F0E-AA99-A095A055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PhD studies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BA365C-34D8-640E-D3D4-23A926DD9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>
                <a:sym typeface="Wingdings" panose="05000000000000000000" pitchFamily="2" charset="2"/>
              </a:rPr>
              <a:t>MMD</a:t>
            </a:r>
          </a:p>
          <a:p>
            <a:pPr marL="504000" marR="0" lvl="1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Community of motivated students</a:t>
            </a:r>
          </a:p>
          <a:p>
            <a:pPr marL="504000" marR="0" lvl="1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Doc</a:t>
            </a:r>
            <a:r>
              <a:rPr lang="en-US" sz="2800" i="1" noProof="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tor Europaeus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504000" marR="0" lvl="1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Interdisciplinary lectures – get a broader scope of science</a:t>
            </a:r>
          </a:p>
          <a:p>
            <a:pPr marL="504000" marR="0" lvl="1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Soft skills training required</a:t>
            </a:r>
          </a:p>
          <a:p>
            <a:pPr marL="504000" marR="0" lvl="1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en-US" sz="2800" noProof="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Newsletter/e-mail notifications!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324000" lvl="1" indent="0">
              <a:buNone/>
            </a:pPr>
            <a:endParaRPr lang="en-US" noProof="0" dirty="0">
              <a:sym typeface="Wingdings" panose="05000000000000000000" pitchFamily="2" charset="2"/>
            </a:endParaRPr>
          </a:p>
          <a:p>
            <a:pPr lvl="1"/>
            <a:endParaRPr lang="en-US" noProof="0" dirty="0"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010C5-4BB6-BC18-5F90-7D3347F7A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18" t="18254" r="69732" b="62540"/>
          <a:stretch/>
        </p:blipFill>
        <p:spPr>
          <a:xfrm>
            <a:off x="5993480" y="552991"/>
            <a:ext cx="2655037" cy="1529809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3A2A015-8783-DB6C-3986-461E90D806D2}"/>
              </a:ext>
            </a:extLst>
          </p:cNvPr>
          <p:cNvSpPr txBox="1">
            <a:spLocks/>
          </p:cNvSpPr>
          <p:nvPr/>
        </p:nvSpPr>
        <p:spPr>
          <a:xfrm>
            <a:off x="7940449" y="4439870"/>
            <a:ext cx="3834991" cy="944930"/>
          </a:xfrm>
          <a:prstGeom prst="rect">
            <a:avLst/>
          </a:prstGeom>
          <a:ln w="38100"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kern="0" noProof="0" dirty="0"/>
              <a:t>Apply!</a:t>
            </a:r>
          </a:p>
          <a:p>
            <a:pPr>
              <a:lnSpc>
                <a:spcPct val="150000"/>
              </a:lnSpc>
            </a:pPr>
            <a:r>
              <a:rPr lang="en-US" sz="1800" kern="0" noProof="0" dirty="0"/>
              <a:t>Make your diploma stand 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C9B533-452F-CC3A-77E6-D241893DAB9A}"/>
              </a:ext>
            </a:extLst>
          </p:cNvPr>
          <p:cNvGrpSpPr/>
          <p:nvPr/>
        </p:nvGrpSpPr>
        <p:grpSpPr>
          <a:xfrm>
            <a:off x="10453356" y="975437"/>
            <a:ext cx="563868" cy="563868"/>
            <a:chOff x="10453356" y="975437"/>
            <a:chExt cx="563868" cy="563868"/>
          </a:xfrm>
        </p:grpSpPr>
        <p:sp>
          <p:nvSpPr>
            <p:cNvPr id="13" name="Ovál 7">
              <a:extLst>
                <a:ext uri="{FF2B5EF4-FFF2-40B4-BE49-F238E27FC236}">
                  <a16:creationId xmlns:a16="http://schemas.microsoft.com/office/drawing/2014/main" id="{E3951AE4-0851-1D87-D1A1-833E87469B59}"/>
                </a:ext>
              </a:extLst>
            </p:cNvPr>
            <p:cNvSpPr/>
            <p:nvPr/>
          </p:nvSpPr>
          <p:spPr bwMode="auto">
            <a:xfrm>
              <a:off x="10604665" y="1123044"/>
              <a:ext cx="262849" cy="262849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4" name="Ovál 9">
              <a:extLst>
                <a:ext uri="{FF2B5EF4-FFF2-40B4-BE49-F238E27FC236}">
                  <a16:creationId xmlns:a16="http://schemas.microsoft.com/office/drawing/2014/main" id="{AB5C45C4-DD09-9A15-D6B9-959AF969C86D}"/>
                </a:ext>
              </a:extLst>
            </p:cNvPr>
            <p:cNvSpPr/>
            <p:nvPr/>
          </p:nvSpPr>
          <p:spPr bwMode="auto">
            <a:xfrm>
              <a:off x="10532587" y="1050966"/>
              <a:ext cx="407004" cy="407004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5" name="Ovál 9">
              <a:extLst>
                <a:ext uri="{FF2B5EF4-FFF2-40B4-BE49-F238E27FC236}">
                  <a16:creationId xmlns:a16="http://schemas.microsoft.com/office/drawing/2014/main" id="{80E667EE-1434-FAB6-C162-366542018281}"/>
                </a:ext>
              </a:extLst>
            </p:cNvPr>
            <p:cNvSpPr/>
            <p:nvPr/>
          </p:nvSpPr>
          <p:spPr bwMode="auto">
            <a:xfrm>
              <a:off x="10453356" y="975437"/>
              <a:ext cx="563868" cy="563868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16" name="Ovál 9">
            <a:extLst>
              <a:ext uri="{FF2B5EF4-FFF2-40B4-BE49-F238E27FC236}">
                <a16:creationId xmlns:a16="http://schemas.microsoft.com/office/drawing/2014/main" id="{95DD997A-01AD-AC26-6577-3790946B3825}"/>
              </a:ext>
            </a:extLst>
          </p:cNvPr>
          <p:cNvSpPr/>
          <p:nvPr/>
        </p:nvSpPr>
        <p:spPr bwMode="auto">
          <a:xfrm>
            <a:off x="10369861" y="891942"/>
            <a:ext cx="730857" cy="730857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Ovál 9">
            <a:extLst>
              <a:ext uri="{FF2B5EF4-FFF2-40B4-BE49-F238E27FC236}">
                <a16:creationId xmlns:a16="http://schemas.microsoft.com/office/drawing/2014/main" id="{50A271E7-90A5-2D84-1FD4-771D8B5A8E68}"/>
              </a:ext>
            </a:extLst>
          </p:cNvPr>
          <p:cNvSpPr/>
          <p:nvPr/>
        </p:nvSpPr>
        <p:spPr bwMode="auto">
          <a:xfrm>
            <a:off x="10257934" y="781060"/>
            <a:ext cx="954709" cy="954709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C6CC6D41-F366-35A7-3419-E34605E5AB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</p:spTree>
    <p:extLst>
      <p:ext uri="{BB962C8B-B14F-4D97-AF65-F5344CB8AC3E}">
        <p14:creationId xmlns:p14="http://schemas.microsoft.com/office/powerpoint/2010/main" val="4338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B546C-3B40-49BD-BF05-3EE4064B6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7AE7B-A7F6-44B7-9ECD-C7E2A2ABE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28A946-FFA6-4C6F-A16C-F665A753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Outside opportunities: NATO ECSE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3242A-43A9-4CBE-A5E9-00644B983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000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>
                <a:sym typeface="Wingdings" panose="05000000000000000000" pitchFamily="2" charset="2"/>
              </a:rPr>
              <a:t>NATO Science and Technology Board </a:t>
            </a:r>
          </a:p>
          <a:p>
            <a:pPr>
              <a:lnSpc>
                <a:spcPct val="150000"/>
              </a:lnSpc>
            </a:pPr>
            <a:r>
              <a:rPr lang="en-US" noProof="0" dirty="0">
                <a:sym typeface="Wingdings" panose="05000000000000000000" pitchFamily="2" charset="2"/>
              </a:rPr>
              <a:t>Dual-use technology – civil and defense application</a:t>
            </a:r>
          </a:p>
          <a:p>
            <a:pPr>
              <a:lnSpc>
                <a:spcPct val="150000"/>
              </a:lnSpc>
            </a:pPr>
            <a:r>
              <a:rPr lang="en-US" noProof="0" dirty="0">
                <a:sym typeface="Wingdings" panose="05000000000000000000" pitchFamily="2" charset="2"/>
              </a:rPr>
              <a:t>Best Presentation Award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5E1E7-92E1-7C0D-3608-458C3984E0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75" t="16483" r="56000" b="73556"/>
          <a:stretch/>
        </p:blipFill>
        <p:spPr>
          <a:xfrm>
            <a:off x="5631180" y="3903032"/>
            <a:ext cx="5684520" cy="1219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7A62E27-952C-B3A9-6EF4-BBB05D1C6592}"/>
              </a:ext>
            </a:extLst>
          </p:cNvPr>
          <p:cNvGrpSpPr/>
          <p:nvPr/>
        </p:nvGrpSpPr>
        <p:grpSpPr>
          <a:xfrm>
            <a:off x="10257934" y="781060"/>
            <a:ext cx="954709" cy="954709"/>
            <a:chOff x="10257934" y="781060"/>
            <a:chExt cx="954709" cy="9547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064A92-3725-4DAE-9F3B-9D3008CFBEEB}"/>
                </a:ext>
              </a:extLst>
            </p:cNvPr>
            <p:cNvGrpSpPr/>
            <p:nvPr/>
          </p:nvGrpSpPr>
          <p:grpSpPr>
            <a:xfrm>
              <a:off x="10453356" y="975437"/>
              <a:ext cx="563868" cy="563868"/>
              <a:chOff x="10453356" y="975437"/>
              <a:chExt cx="563868" cy="563868"/>
            </a:xfrm>
          </p:grpSpPr>
          <p:sp>
            <p:nvSpPr>
              <p:cNvPr id="7" name="Ovál 7">
                <a:extLst>
                  <a:ext uri="{FF2B5EF4-FFF2-40B4-BE49-F238E27FC236}">
                    <a16:creationId xmlns:a16="http://schemas.microsoft.com/office/drawing/2014/main" id="{10ECB229-46CF-B5BB-3F40-EB542255625C}"/>
                  </a:ext>
                </a:extLst>
              </p:cNvPr>
              <p:cNvSpPr/>
              <p:nvPr/>
            </p:nvSpPr>
            <p:spPr bwMode="auto">
              <a:xfrm>
                <a:off x="10604665" y="1123044"/>
                <a:ext cx="262849" cy="262849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D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8" name="Ovál 9">
                <a:extLst>
                  <a:ext uri="{FF2B5EF4-FFF2-40B4-BE49-F238E27FC236}">
                    <a16:creationId xmlns:a16="http://schemas.microsoft.com/office/drawing/2014/main" id="{B8FA2C6B-EBCD-5963-AB9E-5525A1D136B0}"/>
                  </a:ext>
                </a:extLst>
              </p:cNvPr>
              <p:cNvSpPr/>
              <p:nvPr/>
            </p:nvSpPr>
            <p:spPr bwMode="auto">
              <a:xfrm>
                <a:off x="10532587" y="1050966"/>
                <a:ext cx="407004" cy="407004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D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9" name="Ovál 9">
                <a:extLst>
                  <a:ext uri="{FF2B5EF4-FFF2-40B4-BE49-F238E27FC236}">
                    <a16:creationId xmlns:a16="http://schemas.microsoft.com/office/drawing/2014/main" id="{8AAFFFD6-262E-A5F2-8BDF-26441ECC7F62}"/>
                  </a:ext>
                </a:extLst>
              </p:cNvPr>
              <p:cNvSpPr/>
              <p:nvPr/>
            </p:nvSpPr>
            <p:spPr bwMode="auto">
              <a:xfrm>
                <a:off x="10453356" y="975437"/>
                <a:ext cx="563868" cy="563868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D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0C92E123-38BE-F9C3-A31E-85FE8DE61D6E}"/>
                </a:ext>
              </a:extLst>
            </p:cNvPr>
            <p:cNvSpPr/>
            <p:nvPr/>
          </p:nvSpPr>
          <p:spPr bwMode="auto">
            <a:xfrm>
              <a:off x="10369861" y="891942"/>
              <a:ext cx="730857" cy="730857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2" name="Ovál 9">
              <a:extLst>
                <a:ext uri="{FF2B5EF4-FFF2-40B4-BE49-F238E27FC236}">
                  <a16:creationId xmlns:a16="http://schemas.microsoft.com/office/drawing/2014/main" id="{B9D156C4-93FA-7BAD-4893-683591C39703}"/>
                </a:ext>
              </a:extLst>
            </p:cNvPr>
            <p:cNvSpPr/>
            <p:nvPr/>
          </p:nvSpPr>
          <p:spPr bwMode="auto">
            <a:xfrm>
              <a:off x="10257934" y="781060"/>
              <a:ext cx="954709" cy="954709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14" name="Ovál 9">
            <a:extLst>
              <a:ext uri="{FF2B5EF4-FFF2-40B4-BE49-F238E27FC236}">
                <a16:creationId xmlns:a16="http://schemas.microsoft.com/office/drawing/2014/main" id="{90895DF6-1597-E9A5-469B-05CB729AAB85}"/>
              </a:ext>
            </a:extLst>
          </p:cNvPr>
          <p:cNvSpPr/>
          <p:nvPr/>
        </p:nvSpPr>
        <p:spPr bwMode="auto">
          <a:xfrm>
            <a:off x="10153627" y="667071"/>
            <a:ext cx="1174793" cy="1174793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5D3682A-E002-E747-CA08-3D9E423AF4F9}"/>
              </a:ext>
            </a:extLst>
          </p:cNvPr>
          <p:cNvSpPr txBox="1">
            <a:spLocks/>
          </p:cNvSpPr>
          <p:nvPr/>
        </p:nvSpPr>
        <p:spPr>
          <a:xfrm>
            <a:off x="718800" y="4229368"/>
            <a:ext cx="3218100" cy="93663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Read newsletters</a:t>
            </a:r>
          </a:p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Apply for interesting events</a:t>
            </a:r>
          </a:p>
        </p:txBody>
      </p:sp>
    </p:spTree>
    <p:extLst>
      <p:ext uri="{BB962C8B-B14F-4D97-AF65-F5344CB8AC3E}">
        <p14:creationId xmlns:p14="http://schemas.microsoft.com/office/powerpoint/2010/main" val="36367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A8EF3-2BF0-832F-8308-01798DA0C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465FD6D-CD25-E144-568A-99533AEC1C72}"/>
              </a:ext>
            </a:extLst>
          </p:cNvPr>
          <p:cNvGrpSpPr/>
          <p:nvPr/>
        </p:nvGrpSpPr>
        <p:grpSpPr>
          <a:xfrm>
            <a:off x="518700" y="356502"/>
            <a:ext cx="11154600" cy="6144995"/>
            <a:chOff x="609601" y="356501"/>
            <a:chExt cx="11154600" cy="6144995"/>
          </a:xfrm>
        </p:grpSpPr>
        <p:pic>
          <p:nvPicPr>
            <p:cNvPr id="13" name="Picture 12" descr="A person standing at a podium&#10;&#10;AI-generated content may be incorrect.">
              <a:extLst>
                <a:ext uri="{FF2B5EF4-FFF2-40B4-BE49-F238E27FC236}">
                  <a16:creationId xmlns:a16="http://schemas.microsoft.com/office/drawing/2014/main" id="{ADBA62D3-2356-42A2-9987-026CEC08C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0" t="17084" b="7605"/>
            <a:stretch/>
          </p:blipFill>
          <p:spPr>
            <a:xfrm>
              <a:off x="609601" y="356501"/>
              <a:ext cx="5151120" cy="6144995"/>
            </a:xfrm>
            <a:prstGeom prst="rect">
              <a:avLst/>
            </a:prstGeom>
          </p:spPr>
        </p:pic>
        <p:pic>
          <p:nvPicPr>
            <p:cNvPr id="15" name="Picture 14" descr="A person and person holding a certificate&#10;&#10;AI-generated content may be incorrect.">
              <a:extLst>
                <a:ext uri="{FF2B5EF4-FFF2-40B4-BE49-F238E27FC236}">
                  <a16:creationId xmlns:a16="http://schemas.microsoft.com/office/drawing/2014/main" id="{8512B2A8-5B57-4B63-88D9-336EA0464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6" r="20542"/>
            <a:stretch/>
          </p:blipFill>
          <p:spPr>
            <a:xfrm>
              <a:off x="6233161" y="375887"/>
              <a:ext cx="5531040" cy="610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091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5E25F-EDED-E49A-669B-903415F41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CD1279-D8D6-216B-9B1A-A89AA181DE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837820" cy="252000"/>
          </a:xfrm>
        </p:spPr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BDCC5-FFD5-39B7-596D-3E959035BB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9687F9-BF16-EB87-446A-BFFCBA91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Get your foot in the door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C5E6A6-3D0F-0C41-D768-CED3331BD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99" y="2221152"/>
            <a:ext cx="10753200" cy="32000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>
                <a:sym typeface="Wingdings" panose="05000000000000000000" pitchFamily="2" charset="2"/>
              </a:rPr>
              <a:t>NATO ECSE Best Presentation  STEM Forward  NATO Women in Science  NATO Biotech workshop  future job?</a:t>
            </a:r>
            <a:endParaRPr lang="en-US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0E8D6D0-28FA-BD9E-116B-BB1691F85B16}"/>
              </a:ext>
            </a:extLst>
          </p:cNvPr>
          <p:cNvSpPr txBox="1">
            <a:spLocks/>
          </p:cNvSpPr>
          <p:nvPr/>
        </p:nvSpPr>
        <p:spPr>
          <a:xfrm>
            <a:off x="3107732" y="4860245"/>
            <a:ext cx="5976535" cy="45157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Keep in touch with people after events, internships etc.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64B23E-9CF0-F92C-1A2A-30B67825F8B3}"/>
              </a:ext>
            </a:extLst>
          </p:cNvPr>
          <p:cNvGrpSpPr/>
          <p:nvPr/>
        </p:nvGrpSpPr>
        <p:grpSpPr>
          <a:xfrm>
            <a:off x="10257934" y="781060"/>
            <a:ext cx="954709" cy="954709"/>
            <a:chOff x="10257934" y="781060"/>
            <a:chExt cx="954709" cy="9547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4702A7-A7D8-D869-4602-4F7C0DD9EDE4}"/>
                </a:ext>
              </a:extLst>
            </p:cNvPr>
            <p:cNvGrpSpPr/>
            <p:nvPr/>
          </p:nvGrpSpPr>
          <p:grpSpPr>
            <a:xfrm>
              <a:off x="10453356" y="975437"/>
              <a:ext cx="563868" cy="563868"/>
              <a:chOff x="10453356" y="975437"/>
              <a:chExt cx="563868" cy="563868"/>
            </a:xfrm>
          </p:grpSpPr>
          <p:sp>
            <p:nvSpPr>
              <p:cNvPr id="14" name="Ovál 7">
                <a:extLst>
                  <a:ext uri="{FF2B5EF4-FFF2-40B4-BE49-F238E27FC236}">
                    <a16:creationId xmlns:a16="http://schemas.microsoft.com/office/drawing/2014/main" id="{5ABE5E20-AA06-9E52-1F0F-663ED5212FC9}"/>
                  </a:ext>
                </a:extLst>
              </p:cNvPr>
              <p:cNvSpPr/>
              <p:nvPr/>
            </p:nvSpPr>
            <p:spPr bwMode="auto">
              <a:xfrm>
                <a:off x="10604665" y="1123044"/>
                <a:ext cx="262849" cy="262849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D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5" name="Ovál 9">
                <a:extLst>
                  <a:ext uri="{FF2B5EF4-FFF2-40B4-BE49-F238E27FC236}">
                    <a16:creationId xmlns:a16="http://schemas.microsoft.com/office/drawing/2014/main" id="{9347882C-D8C7-9079-BE68-4185FD2CABBD}"/>
                  </a:ext>
                </a:extLst>
              </p:cNvPr>
              <p:cNvSpPr/>
              <p:nvPr/>
            </p:nvSpPr>
            <p:spPr bwMode="auto">
              <a:xfrm>
                <a:off x="10532587" y="1050966"/>
                <a:ext cx="407004" cy="407004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D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6" name="Ovál 9">
                <a:extLst>
                  <a:ext uri="{FF2B5EF4-FFF2-40B4-BE49-F238E27FC236}">
                    <a16:creationId xmlns:a16="http://schemas.microsoft.com/office/drawing/2014/main" id="{42A42485-1EDB-AA25-4FF3-40E8E8BA6172}"/>
                  </a:ext>
                </a:extLst>
              </p:cNvPr>
              <p:cNvSpPr/>
              <p:nvPr/>
            </p:nvSpPr>
            <p:spPr bwMode="auto">
              <a:xfrm>
                <a:off x="10453356" y="975437"/>
                <a:ext cx="563868" cy="563868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D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12" name="Ovál 9">
              <a:extLst>
                <a:ext uri="{FF2B5EF4-FFF2-40B4-BE49-F238E27FC236}">
                  <a16:creationId xmlns:a16="http://schemas.microsoft.com/office/drawing/2014/main" id="{12D6C647-FDA9-8842-9F98-4EB4203D7B9F}"/>
                </a:ext>
              </a:extLst>
            </p:cNvPr>
            <p:cNvSpPr/>
            <p:nvPr/>
          </p:nvSpPr>
          <p:spPr bwMode="auto">
            <a:xfrm>
              <a:off x="10369861" y="891942"/>
              <a:ext cx="730857" cy="730857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3" name="Ovál 9">
              <a:extLst>
                <a:ext uri="{FF2B5EF4-FFF2-40B4-BE49-F238E27FC236}">
                  <a16:creationId xmlns:a16="http://schemas.microsoft.com/office/drawing/2014/main" id="{71445007-EB0D-6050-34E8-DBEB8C8E9498}"/>
                </a:ext>
              </a:extLst>
            </p:cNvPr>
            <p:cNvSpPr/>
            <p:nvPr/>
          </p:nvSpPr>
          <p:spPr bwMode="auto">
            <a:xfrm>
              <a:off x="10257934" y="781060"/>
              <a:ext cx="954709" cy="954709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17" name="Ovál 9">
            <a:extLst>
              <a:ext uri="{FF2B5EF4-FFF2-40B4-BE49-F238E27FC236}">
                <a16:creationId xmlns:a16="http://schemas.microsoft.com/office/drawing/2014/main" id="{F72ADD6E-C97D-B072-46A5-EA0861E51C50}"/>
              </a:ext>
            </a:extLst>
          </p:cNvPr>
          <p:cNvSpPr/>
          <p:nvPr/>
        </p:nvSpPr>
        <p:spPr bwMode="auto">
          <a:xfrm>
            <a:off x="10153627" y="667071"/>
            <a:ext cx="1174793" cy="1174793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Ovál 9">
            <a:extLst>
              <a:ext uri="{FF2B5EF4-FFF2-40B4-BE49-F238E27FC236}">
                <a16:creationId xmlns:a16="http://schemas.microsoft.com/office/drawing/2014/main" id="{7E1F3777-F1CC-F01F-735C-66DDBD986B19}"/>
              </a:ext>
            </a:extLst>
          </p:cNvPr>
          <p:cNvSpPr/>
          <p:nvPr/>
        </p:nvSpPr>
        <p:spPr bwMode="auto">
          <a:xfrm>
            <a:off x="10032144" y="548234"/>
            <a:ext cx="1415539" cy="1415539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B546C-3B40-49BD-BF05-3EE4064B6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7AE7B-A7F6-44B7-9ECD-C7E2A2ABE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28A946-FFA6-4C6F-A16C-F665A753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Outside opportunities: GYSS 2025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3242A-43A9-4CBE-A5E9-00644B98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>
                <a:sym typeface="Wingdings" panose="05000000000000000000" pitchFamily="2" charset="2"/>
              </a:rPr>
              <a:t>Global Young Scientists Summit in Singapore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Applied already for GYSS 2024 </a:t>
            </a:r>
            <a:r>
              <a:rPr lang="en-US" noProof="0" dirty="0">
                <a:sym typeface="Wingdings" panose="05000000000000000000" pitchFamily="2" charset="2"/>
              </a:rPr>
              <a:t> not selected, applied again for GYSS 2025 (after ECSE)  selected!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3EA4456-CBD3-C177-3305-5820AB878C92}"/>
              </a:ext>
            </a:extLst>
          </p:cNvPr>
          <p:cNvSpPr txBox="1">
            <a:spLocks/>
          </p:cNvSpPr>
          <p:nvPr/>
        </p:nvSpPr>
        <p:spPr>
          <a:xfrm>
            <a:off x="4881755" y="4263102"/>
            <a:ext cx="6330887" cy="90289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If it doesn‘t work out for the first time, try again!</a:t>
            </a:r>
          </a:p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Improve your CV in the meantime to make chances better</a:t>
            </a:r>
          </a:p>
        </p:txBody>
      </p:sp>
      <p:pic>
        <p:nvPicPr>
          <p:cNvPr id="7170" name="Picture 2" descr="Homepage">
            <a:extLst>
              <a:ext uri="{FF2B5EF4-FFF2-40B4-BE49-F238E27FC236}">
                <a16:creationId xmlns:a16="http://schemas.microsoft.com/office/drawing/2014/main" id="{A99FC580-A22C-076F-CF6D-9D19D0436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4" y="3975553"/>
            <a:ext cx="2354286" cy="170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07550C-A95C-4171-704F-DDECEB320E11}"/>
              </a:ext>
            </a:extLst>
          </p:cNvPr>
          <p:cNvGrpSpPr/>
          <p:nvPr/>
        </p:nvGrpSpPr>
        <p:grpSpPr>
          <a:xfrm>
            <a:off x="10032144" y="548234"/>
            <a:ext cx="1415539" cy="1415539"/>
            <a:chOff x="10032144" y="548234"/>
            <a:chExt cx="1415539" cy="141553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371ABF1-3FB0-EA49-2200-5893D5FCC3C7}"/>
                </a:ext>
              </a:extLst>
            </p:cNvPr>
            <p:cNvGrpSpPr/>
            <p:nvPr/>
          </p:nvGrpSpPr>
          <p:grpSpPr>
            <a:xfrm>
              <a:off x="10257934" y="781060"/>
              <a:ext cx="954709" cy="954709"/>
              <a:chOff x="10257934" y="781060"/>
              <a:chExt cx="954709" cy="95470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97C23F9-8FA5-D409-4E82-E6B5AD07F0D3}"/>
                  </a:ext>
                </a:extLst>
              </p:cNvPr>
              <p:cNvGrpSpPr/>
              <p:nvPr/>
            </p:nvGrpSpPr>
            <p:grpSpPr>
              <a:xfrm>
                <a:off x="10453356" y="975437"/>
                <a:ext cx="563868" cy="563868"/>
                <a:chOff x="10453356" y="975437"/>
                <a:chExt cx="563868" cy="563868"/>
              </a:xfrm>
            </p:grpSpPr>
            <p:sp>
              <p:nvSpPr>
                <p:cNvPr id="21" name="Ovál 7">
                  <a:extLst>
                    <a:ext uri="{FF2B5EF4-FFF2-40B4-BE49-F238E27FC236}">
                      <a16:creationId xmlns:a16="http://schemas.microsoft.com/office/drawing/2014/main" id="{AE71E4E9-5585-5A4E-7DE0-A465B7BAC839}"/>
                    </a:ext>
                  </a:extLst>
                </p:cNvPr>
                <p:cNvSpPr/>
                <p:nvPr/>
              </p:nvSpPr>
              <p:spPr bwMode="auto">
                <a:xfrm>
                  <a:off x="10604665" y="1123044"/>
                  <a:ext cx="262849" cy="262849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00D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22" name="Ovál 9">
                  <a:extLst>
                    <a:ext uri="{FF2B5EF4-FFF2-40B4-BE49-F238E27FC236}">
                      <a16:creationId xmlns:a16="http://schemas.microsoft.com/office/drawing/2014/main" id="{E2DB5BB4-B2DE-D86B-B122-C2750BB72C07}"/>
                    </a:ext>
                  </a:extLst>
                </p:cNvPr>
                <p:cNvSpPr/>
                <p:nvPr/>
              </p:nvSpPr>
              <p:spPr bwMode="auto">
                <a:xfrm>
                  <a:off x="10532587" y="1050966"/>
                  <a:ext cx="407004" cy="407004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00D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23" name="Ovál 9">
                  <a:extLst>
                    <a:ext uri="{FF2B5EF4-FFF2-40B4-BE49-F238E27FC236}">
                      <a16:creationId xmlns:a16="http://schemas.microsoft.com/office/drawing/2014/main" id="{66A68138-B20C-8900-B09C-813C25580008}"/>
                    </a:ext>
                  </a:extLst>
                </p:cNvPr>
                <p:cNvSpPr/>
                <p:nvPr/>
              </p:nvSpPr>
              <p:spPr bwMode="auto">
                <a:xfrm>
                  <a:off x="10453356" y="975437"/>
                  <a:ext cx="563868" cy="563868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00D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</p:grpSp>
          <p:sp>
            <p:nvSpPr>
              <p:cNvPr id="19" name="Ovál 9">
                <a:extLst>
                  <a:ext uri="{FF2B5EF4-FFF2-40B4-BE49-F238E27FC236}">
                    <a16:creationId xmlns:a16="http://schemas.microsoft.com/office/drawing/2014/main" id="{BD634386-A6B7-5402-5E8B-FB592D9F4C45}"/>
                  </a:ext>
                </a:extLst>
              </p:cNvPr>
              <p:cNvSpPr/>
              <p:nvPr/>
            </p:nvSpPr>
            <p:spPr bwMode="auto">
              <a:xfrm>
                <a:off x="10369861" y="891942"/>
                <a:ext cx="730857" cy="730857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D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" name="Ovál 9">
                <a:extLst>
                  <a:ext uri="{FF2B5EF4-FFF2-40B4-BE49-F238E27FC236}">
                    <a16:creationId xmlns:a16="http://schemas.microsoft.com/office/drawing/2014/main" id="{3DAE1BE6-7026-D377-3815-ABEF9D8691DC}"/>
                  </a:ext>
                </a:extLst>
              </p:cNvPr>
              <p:cNvSpPr/>
              <p:nvPr/>
            </p:nvSpPr>
            <p:spPr bwMode="auto">
              <a:xfrm>
                <a:off x="10257934" y="781060"/>
                <a:ext cx="954709" cy="954709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D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24" name="Ovál 9">
              <a:extLst>
                <a:ext uri="{FF2B5EF4-FFF2-40B4-BE49-F238E27FC236}">
                  <a16:creationId xmlns:a16="http://schemas.microsoft.com/office/drawing/2014/main" id="{D37C1AE2-326F-11E1-78CE-1EBCE2F95B3E}"/>
                </a:ext>
              </a:extLst>
            </p:cNvPr>
            <p:cNvSpPr/>
            <p:nvPr/>
          </p:nvSpPr>
          <p:spPr bwMode="auto">
            <a:xfrm>
              <a:off x="10153627" y="667071"/>
              <a:ext cx="1174793" cy="1174793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5" name="Ovál 9">
              <a:extLst>
                <a:ext uri="{FF2B5EF4-FFF2-40B4-BE49-F238E27FC236}">
                  <a16:creationId xmlns:a16="http://schemas.microsoft.com/office/drawing/2014/main" id="{6ABB8286-2215-CB79-66CF-7EB592757915}"/>
                </a:ext>
              </a:extLst>
            </p:cNvPr>
            <p:cNvSpPr/>
            <p:nvPr/>
          </p:nvSpPr>
          <p:spPr bwMode="auto">
            <a:xfrm>
              <a:off x="10032144" y="548234"/>
              <a:ext cx="1415539" cy="1415539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27" name="Ovál 9">
            <a:extLst>
              <a:ext uri="{FF2B5EF4-FFF2-40B4-BE49-F238E27FC236}">
                <a16:creationId xmlns:a16="http://schemas.microsoft.com/office/drawing/2014/main" id="{5EA4662E-9329-ED05-5B3A-197C008EE9B2}"/>
              </a:ext>
            </a:extLst>
          </p:cNvPr>
          <p:cNvSpPr/>
          <p:nvPr/>
        </p:nvSpPr>
        <p:spPr bwMode="auto">
          <a:xfrm>
            <a:off x="9914667" y="433846"/>
            <a:ext cx="1641242" cy="1641242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0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B546C-3B40-49BD-BF05-3EE4064B6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7AE7B-A7F6-44B7-9ECD-C7E2A2ABE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28A946-FFA6-4C6F-A16C-F665A753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Highlights from GYSS 2025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3242A-43A9-4CBE-A5E9-00644B98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/>
              <a:t>Research infrastructure of Singapore 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Inspiring life stories of Nobel laureates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Women in Science workshop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Bridge between science and policy</a:t>
            </a:r>
          </a:p>
          <a:p>
            <a:pPr>
              <a:lnSpc>
                <a:spcPct val="150000"/>
              </a:lnSpc>
            </a:pPr>
            <a:endParaRPr lang="en-US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43D30A9-1C0F-528E-2043-BBFB48D1E729}"/>
              </a:ext>
            </a:extLst>
          </p:cNvPr>
          <p:cNvSpPr txBox="1">
            <a:spLocks/>
          </p:cNvSpPr>
          <p:nvPr/>
        </p:nvSpPr>
        <p:spPr>
          <a:xfrm>
            <a:off x="2081118" y="4827733"/>
            <a:ext cx="4014882" cy="45002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Visit Singapore and get inspired!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A25D-0E6E-F8BC-DBB5-47379A3E53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625" t="22445" r="37375" b="13333"/>
          <a:stretch/>
        </p:blipFill>
        <p:spPr>
          <a:xfrm>
            <a:off x="7962220" y="981046"/>
            <a:ext cx="4229780" cy="58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9540C-B819-482D-8758-EDC8CB517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8C7A2-22D1-4F35-81FE-046860DD6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7EBEA8-41A9-4585-80A9-08DFEB1A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Who is Barbora Jankovičová?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ECEF3F-C1B8-494B-B1EC-6C3F1BD69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/>
              <a:t>BSc and MSc in Molecular biology and genetics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4th year PhD student of Microbiology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Research topic: 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en-US" noProof="0" dirty="0"/>
              <a:t>	Engineering of bacteria for valorization of waste plant biomass</a:t>
            </a:r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188E07DE-66CF-B3AF-F1AC-414744EB1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09" y="4872073"/>
            <a:ext cx="5109644" cy="1017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8D824-BFF8-495D-8900-3A6F1C815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20" y="4533753"/>
            <a:ext cx="2381359" cy="16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B546C-3B40-49BD-BF05-3EE4064B6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7AE7B-A7F6-44B7-9ECD-C7E2A2ABE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28A946-FFA6-4C6F-A16C-F665A753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Forbes 30 under 30 Czechia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3242A-43A9-4CBE-A5E9-00644B98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/>
              <a:t>Currently the outer layer of my snowball </a:t>
            </a:r>
            <a:r>
              <a:rPr lang="en-US" noProof="0" dirty="0">
                <a:sym typeface="Wingdings" panose="05000000000000000000" pitchFamily="2" charset="2"/>
              </a:rPr>
              <a:t> </a:t>
            </a:r>
            <a:endParaRPr lang="en-US" noProof="0" dirty="0"/>
          </a:p>
          <a:p>
            <a:pPr>
              <a:lnSpc>
                <a:spcPct val="150000"/>
              </a:lnSpc>
            </a:pPr>
            <a:r>
              <a:rPr lang="en-US" noProof="0" dirty="0"/>
              <a:t>Inspiration, networking, platform</a:t>
            </a:r>
          </a:p>
          <a:p>
            <a:pPr>
              <a:lnSpc>
                <a:spcPct val="150000"/>
              </a:lnSpc>
            </a:pPr>
            <a:r>
              <a:rPr lang="cs-CZ" noProof="0" dirty="0" err="1"/>
              <a:t>Events</a:t>
            </a:r>
            <a:r>
              <a:rPr lang="en-US" noProof="0" dirty="0"/>
              <a:t>: Next Big Thing</a:t>
            </a:r>
          </a:p>
        </p:txBody>
      </p:sp>
      <p:pic>
        <p:nvPicPr>
          <p:cNvPr id="7" name="Picture 6" descr="A person with long hair wearing a tan dress&#10;&#10;AI-generated content may be incorrect.">
            <a:extLst>
              <a:ext uri="{FF2B5EF4-FFF2-40B4-BE49-F238E27FC236}">
                <a16:creationId xmlns:a16="http://schemas.microsoft.com/office/drawing/2014/main" id="{564FB17B-6D03-ACF7-15BB-063DAA7A77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2485500"/>
            <a:ext cx="3498000" cy="4372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35E14A-7530-F0D9-EF0B-2BBD08D85477}"/>
              </a:ext>
            </a:extLst>
          </p:cNvPr>
          <p:cNvGrpSpPr/>
          <p:nvPr/>
        </p:nvGrpSpPr>
        <p:grpSpPr>
          <a:xfrm>
            <a:off x="10032144" y="548234"/>
            <a:ext cx="1415539" cy="1415539"/>
            <a:chOff x="10032144" y="548234"/>
            <a:chExt cx="1415539" cy="14155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32D29DE-48DC-591A-873B-30322C5C02A5}"/>
                </a:ext>
              </a:extLst>
            </p:cNvPr>
            <p:cNvGrpSpPr/>
            <p:nvPr/>
          </p:nvGrpSpPr>
          <p:grpSpPr>
            <a:xfrm>
              <a:off x="10257934" y="781060"/>
              <a:ext cx="954709" cy="954709"/>
              <a:chOff x="10257934" y="781060"/>
              <a:chExt cx="954709" cy="95470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F8B9D96-D6E2-09D2-8818-24DC7D85A1E1}"/>
                  </a:ext>
                </a:extLst>
              </p:cNvPr>
              <p:cNvGrpSpPr/>
              <p:nvPr/>
            </p:nvGrpSpPr>
            <p:grpSpPr>
              <a:xfrm>
                <a:off x="10453356" y="975437"/>
                <a:ext cx="563868" cy="563868"/>
                <a:chOff x="10453356" y="975437"/>
                <a:chExt cx="563868" cy="563868"/>
              </a:xfrm>
            </p:grpSpPr>
            <p:sp>
              <p:nvSpPr>
                <p:cNvPr id="14" name="Ovál 7">
                  <a:extLst>
                    <a:ext uri="{FF2B5EF4-FFF2-40B4-BE49-F238E27FC236}">
                      <a16:creationId xmlns:a16="http://schemas.microsoft.com/office/drawing/2014/main" id="{9B39048B-D870-F688-1682-76093C500A6F}"/>
                    </a:ext>
                  </a:extLst>
                </p:cNvPr>
                <p:cNvSpPr/>
                <p:nvPr/>
              </p:nvSpPr>
              <p:spPr bwMode="auto">
                <a:xfrm>
                  <a:off x="10604665" y="1123044"/>
                  <a:ext cx="262849" cy="262849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00D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5" name="Ovál 9">
                  <a:extLst>
                    <a:ext uri="{FF2B5EF4-FFF2-40B4-BE49-F238E27FC236}">
                      <a16:creationId xmlns:a16="http://schemas.microsoft.com/office/drawing/2014/main" id="{2970BA3D-C3BD-79C9-4991-0EE0492C6D61}"/>
                    </a:ext>
                  </a:extLst>
                </p:cNvPr>
                <p:cNvSpPr/>
                <p:nvPr/>
              </p:nvSpPr>
              <p:spPr bwMode="auto">
                <a:xfrm>
                  <a:off x="10532587" y="1050966"/>
                  <a:ext cx="407004" cy="407004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00D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6" name="Ovál 9">
                  <a:extLst>
                    <a:ext uri="{FF2B5EF4-FFF2-40B4-BE49-F238E27FC236}">
                      <a16:creationId xmlns:a16="http://schemas.microsoft.com/office/drawing/2014/main" id="{4894D8C9-9C1C-1F3D-79BD-3EDD025805CA}"/>
                    </a:ext>
                  </a:extLst>
                </p:cNvPr>
                <p:cNvSpPr/>
                <p:nvPr/>
              </p:nvSpPr>
              <p:spPr bwMode="auto">
                <a:xfrm>
                  <a:off x="10453356" y="975437"/>
                  <a:ext cx="563868" cy="563868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00D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</p:grpSp>
          <p:sp>
            <p:nvSpPr>
              <p:cNvPr id="12" name="Ovál 9">
                <a:extLst>
                  <a:ext uri="{FF2B5EF4-FFF2-40B4-BE49-F238E27FC236}">
                    <a16:creationId xmlns:a16="http://schemas.microsoft.com/office/drawing/2014/main" id="{E27340AF-DA5B-7575-FCC6-419886784F4C}"/>
                  </a:ext>
                </a:extLst>
              </p:cNvPr>
              <p:cNvSpPr/>
              <p:nvPr/>
            </p:nvSpPr>
            <p:spPr bwMode="auto">
              <a:xfrm>
                <a:off x="10369861" y="891942"/>
                <a:ext cx="730857" cy="730857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D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" name="Ovál 9">
                <a:extLst>
                  <a:ext uri="{FF2B5EF4-FFF2-40B4-BE49-F238E27FC236}">
                    <a16:creationId xmlns:a16="http://schemas.microsoft.com/office/drawing/2014/main" id="{8EDE7CAE-9DD9-C355-B889-65D2967399D8}"/>
                  </a:ext>
                </a:extLst>
              </p:cNvPr>
              <p:cNvSpPr/>
              <p:nvPr/>
            </p:nvSpPr>
            <p:spPr bwMode="auto">
              <a:xfrm>
                <a:off x="10257934" y="781060"/>
                <a:ext cx="954709" cy="954709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D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9" name="Ovál 9">
              <a:extLst>
                <a:ext uri="{FF2B5EF4-FFF2-40B4-BE49-F238E27FC236}">
                  <a16:creationId xmlns:a16="http://schemas.microsoft.com/office/drawing/2014/main" id="{9F0BB369-7E16-816B-A8AD-7B66BF476DCA}"/>
                </a:ext>
              </a:extLst>
            </p:cNvPr>
            <p:cNvSpPr/>
            <p:nvPr/>
          </p:nvSpPr>
          <p:spPr bwMode="auto">
            <a:xfrm>
              <a:off x="10153627" y="667071"/>
              <a:ext cx="1174793" cy="1174793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E268EF0F-CB0F-A480-7AE6-71EA2EDBFC57}"/>
                </a:ext>
              </a:extLst>
            </p:cNvPr>
            <p:cNvSpPr/>
            <p:nvPr/>
          </p:nvSpPr>
          <p:spPr bwMode="auto">
            <a:xfrm>
              <a:off x="10032144" y="548234"/>
              <a:ext cx="1415539" cy="1415539"/>
            </a:xfrm>
            <a:prstGeom prst="ellipse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17" name="Ovál 9">
            <a:extLst>
              <a:ext uri="{FF2B5EF4-FFF2-40B4-BE49-F238E27FC236}">
                <a16:creationId xmlns:a16="http://schemas.microsoft.com/office/drawing/2014/main" id="{48098530-1251-B82C-5176-654B08486178}"/>
              </a:ext>
            </a:extLst>
          </p:cNvPr>
          <p:cNvSpPr/>
          <p:nvPr/>
        </p:nvSpPr>
        <p:spPr bwMode="auto">
          <a:xfrm>
            <a:off x="9914667" y="433846"/>
            <a:ext cx="1641242" cy="1641242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Ovál 9">
            <a:extLst>
              <a:ext uri="{FF2B5EF4-FFF2-40B4-BE49-F238E27FC236}">
                <a16:creationId xmlns:a16="http://schemas.microsoft.com/office/drawing/2014/main" id="{58F56A00-F6DD-5526-C090-C89E738ABD9A}"/>
              </a:ext>
            </a:extLst>
          </p:cNvPr>
          <p:cNvSpPr/>
          <p:nvPr/>
        </p:nvSpPr>
        <p:spPr bwMode="auto">
          <a:xfrm>
            <a:off x="9764261" y="283234"/>
            <a:ext cx="1942053" cy="1942053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53E3E4-82B9-A725-02C0-49E48EFBD5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150" t="34644" r="27084" b="19111"/>
          <a:stretch>
            <a:fillRect/>
          </a:stretch>
        </p:blipFill>
        <p:spPr>
          <a:xfrm>
            <a:off x="718800" y="3949439"/>
            <a:ext cx="3724322" cy="2071561"/>
          </a:xfrm>
          <a:prstGeom prst="rect">
            <a:avLst/>
          </a:prstGeom>
        </p:spPr>
      </p:pic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A2A09DB-5023-B355-3228-223C1F423CBD}"/>
              </a:ext>
            </a:extLst>
          </p:cNvPr>
          <p:cNvSpPr txBox="1">
            <a:spLocks/>
          </p:cNvSpPr>
          <p:nvPr/>
        </p:nvSpPr>
        <p:spPr>
          <a:xfrm>
            <a:off x="4680000" y="4444019"/>
            <a:ext cx="3653688" cy="98832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cs-CZ" sz="1800" kern="0" noProof="0" dirty="0"/>
              <a:t>Try to </a:t>
            </a:r>
            <a:r>
              <a:rPr lang="cs-CZ" sz="1800" kern="0" noProof="0" dirty="0" err="1"/>
              <a:t>see</a:t>
            </a:r>
            <a:r>
              <a:rPr lang="cs-CZ" sz="1800" kern="0" noProof="0" dirty="0"/>
              <a:t> </a:t>
            </a:r>
            <a:r>
              <a:rPr lang="cs-CZ" sz="1800" kern="0" noProof="0" dirty="0" err="1"/>
              <a:t>what</a:t>
            </a:r>
            <a:r>
              <a:rPr lang="cs-CZ" sz="1800" kern="0" noProof="0" dirty="0"/>
              <a:t> </a:t>
            </a:r>
            <a:r>
              <a:rPr lang="cs-CZ" sz="1800" kern="0" noProof="0" dirty="0" err="1"/>
              <a:t>your</a:t>
            </a:r>
            <a:r>
              <a:rPr lang="cs-CZ" sz="1800" kern="0" noProof="0" dirty="0"/>
              <a:t> </a:t>
            </a:r>
            <a:r>
              <a:rPr lang="cs-CZ" sz="1800" kern="0" noProof="0" dirty="0" err="1"/>
              <a:t>field</a:t>
            </a:r>
            <a:r>
              <a:rPr lang="cs-CZ" sz="1800" kern="0" noProof="0" dirty="0"/>
              <a:t> </a:t>
            </a:r>
            <a:r>
              <a:rPr lang="cs-CZ" sz="1800" kern="0" noProof="0" dirty="0" err="1"/>
              <a:t>looks</a:t>
            </a:r>
            <a:r>
              <a:rPr lang="cs-CZ" sz="1800" kern="0" noProof="0" dirty="0"/>
              <a:t> </a:t>
            </a:r>
            <a:r>
              <a:rPr lang="cs-CZ" sz="1800" kern="0" noProof="0" dirty="0" err="1"/>
              <a:t>like</a:t>
            </a:r>
            <a:r>
              <a:rPr lang="cs-CZ" sz="1800" kern="0" noProof="0" dirty="0"/>
              <a:t> </a:t>
            </a:r>
            <a:r>
              <a:rPr lang="cs-CZ" sz="1800" kern="0" noProof="0" dirty="0" err="1"/>
              <a:t>outside</a:t>
            </a:r>
            <a:r>
              <a:rPr lang="cs-CZ" sz="1800" kern="0" noProof="0" dirty="0"/>
              <a:t> </a:t>
            </a:r>
            <a:r>
              <a:rPr lang="cs-CZ" sz="1800" kern="0" noProof="0" dirty="0" err="1"/>
              <a:t>of</a:t>
            </a:r>
            <a:r>
              <a:rPr lang="cs-CZ" sz="1800" kern="0" noProof="0" dirty="0"/>
              <a:t> academia</a:t>
            </a:r>
            <a:endParaRPr lang="en-US" sz="1800" kern="0" noProof="0" dirty="0"/>
          </a:p>
        </p:txBody>
      </p:sp>
    </p:spTree>
    <p:extLst>
      <p:ext uri="{BB962C8B-B14F-4D97-AF65-F5344CB8AC3E}">
        <p14:creationId xmlns:p14="http://schemas.microsoft.com/office/powerpoint/2010/main" val="315289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B546C-3B40-49BD-BF05-3EE4064B6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7AE7B-A7F6-44B7-9ECD-C7E2A2ABE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28A946-FFA6-4C6F-A16C-F665A753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What‘s next?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3242A-43A9-4CBE-A5E9-00644B98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/>
              <a:t>Finishing PhD!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Starting a family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Postdoc? Private company? Policy making? Science communication? Teaching and supporting others?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Go abroad? Stay here?</a:t>
            </a:r>
          </a:p>
          <a:p>
            <a:pPr>
              <a:lnSpc>
                <a:spcPct val="150000"/>
              </a:lnSpc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7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B546C-3B40-49BD-BF05-3EE4064B6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7AE7B-A7F6-44B7-9ECD-C7E2A2ABE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28A946-FFA6-4C6F-A16C-F665A753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3242A-43A9-4CBE-A5E9-00644B983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20784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/>
              <a:t>Surround yourself with supportive people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noProof="0" dirty="0"/>
              <a:t>B</a:t>
            </a:r>
            <a:r>
              <a:rPr lang="en-US" noProof="0" dirty="0"/>
              <a:t>e the support for others!</a:t>
            </a:r>
            <a:endParaRPr lang="cs-CZ" noProof="0" dirty="0"/>
          </a:p>
          <a:p>
            <a:pPr>
              <a:lnSpc>
                <a:spcPct val="150000"/>
              </a:lnSpc>
            </a:pPr>
            <a:r>
              <a:rPr lang="cs-CZ" dirty="0" err="1"/>
              <a:t>Apply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r>
              <a:rPr lang="cs-CZ" dirty="0"/>
              <a:t>,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long shot</a:t>
            </a:r>
            <a:endParaRPr lang="en-US" noProof="0" dirty="0"/>
          </a:p>
          <a:p>
            <a:pPr>
              <a:lnSpc>
                <a:spcPct val="150000"/>
              </a:lnSpc>
            </a:pPr>
            <a:r>
              <a:rPr lang="cs-CZ" noProof="0" dirty="0" err="1"/>
              <a:t>Work</a:t>
            </a:r>
            <a:r>
              <a:rPr lang="cs-CZ" noProof="0" dirty="0"/>
              <a:t> on </a:t>
            </a:r>
            <a:r>
              <a:rPr lang="cs-CZ" noProof="0" dirty="0" err="1"/>
              <a:t>improving</a:t>
            </a:r>
            <a:r>
              <a:rPr lang="cs-CZ" noProof="0" dirty="0"/>
              <a:t> </a:t>
            </a:r>
            <a:r>
              <a:rPr lang="en-US" noProof="0" dirty="0"/>
              <a:t>yourself </a:t>
            </a:r>
            <a:r>
              <a:rPr lang="en-US" noProof="0" dirty="0">
                <a:sym typeface="Wingdings" panose="05000000000000000000" pitchFamily="2" charset="2"/>
              </a:rPr>
              <a:t> </a:t>
            </a:r>
            <a:r>
              <a:rPr lang="cs-CZ" noProof="0" dirty="0">
                <a:sym typeface="Wingdings" panose="05000000000000000000" pitchFamily="2" charset="2"/>
              </a:rPr>
              <a:t>make </a:t>
            </a:r>
            <a:r>
              <a:rPr lang="cs-CZ" noProof="0" dirty="0" err="1">
                <a:sym typeface="Wingdings" panose="05000000000000000000" pitchFamily="2" charset="2"/>
              </a:rPr>
              <a:t>your</a:t>
            </a:r>
            <a:r>
              <a:rPr lang="cs-CZ" noProof="0" dirty="0">
                <a:sym typeface="Wingdings" panose="05000000000000000000" pitchFamily="2" charset="2"/>
              </a:rPr>
              <a:t> </a:t>
            </a:r>
            <a:r>
              <a:rPr lang="cs-CZ" noProof="0" dirty="0" err="1">
                <a:sym typeface="Wingdings" panose="05000000000000000000" pitchFamily="2" charset="2"/>
              </a:rPr>
              <a:t>own</a:t>
            </a:r>
            <a:r>
              <a:rPr lang="cs-CZ" noProof="0" dirty="0">
                <a:sym typeface="Wingdings" panose="05000000000000000000" pitchFamily="2" charset="2"/>
              </a:rPr>
              <a:t> snowball</a:t>
            </a:r>
            <a:endParaRPr lang="en-US" noProof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28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28A946-FFA6-4C6F-A16C-F665A753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Thank you </a:t>
            </a:r>
          </a:p>
        </p:txBody>
      </p:sp>
      <p:pic>
        <p:nvPicPr>
          <p:cNvPr id="6" name="Picture 2" descr="Team photo 2023">
            <a:extLst>
              <a:ext uri="{FF2B5EF4-FFF2-40B4-BE49-F238E27FC236}">
                <a16:creationId xmlns:a16="http://schemas.microsoft.com/office/drawing/2014/main" id="{E2038419-9B64-490C-BAB5-8B9D553B3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3" b="1451"/>
          <a:stretch/>
        </p:blipFill>
        <p:spPr bwMode="auto">
          <a:xfrm>
            <a:off x="8030280" y="1"/>
            <a:ext cx="4161720" cy="347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8306F2-8010-405A-ADAB-59ABA584F8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1" t="10098" r="15991" b="5311"/>
          <a:stretch/>
        </p:blipFill>
        <p:spPr>
          <a:xfrm>
            <a:off x="0" y="1"/>
            <a:ext cx="4161720" cy="3473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B574BB-D3D2-4C25-992C-048EB5F4BD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375" t="28000" r="30125" b="21556"/>
          <a:stretch/>
        </p:blipFill>
        <p:spPr>
          <a:xfrm>
            <a:off x="3680333" y="3478633"/>
            <a:ext cx="4776993" cy="34315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43C856-A376-4A6A-BC8B-F37D2D3692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616" y="3754858"/>
            <a:ext cx="3058611" cy="118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29E625-31A9-4207-A95F-26F960B401F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518" t="18254" r="69732" b="62540"/>
          <a:stretch/>
        </p:blipFill>
        <p:spPr>
          <a:xfrm>
            <a:off x="9187200" y="5327196"/>
            <a:ext cx="2286000" cy="1317173"/>
          </a:xfrm>
          <a:prstGeom prst="rect">
            <a:avLst/>
          </a:prstGeom>
        </p:spPr>
      </p:pic>
      <p:pic>
        <p:nvPicPr>
          <p:cNvPr id="16" name="Picture 15" descr="A green and black logo&#10;&#10;AI-generated content may be incorrect.">
            <a:extLst>
              <a:ext uri="{FF2B5EF4-FFF2-40B4-BE49-F238E27FC236}">
                <a16:creationId xmlns:a16="http://schemas.microsoft.com/office/drawing/2014/main" id="{41EFC97C-EF7F-4C14-8883-DAA7FDBE4A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85" y="1441239"/>
            <a:ext cx="3345370" cy="80865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DF43403F-B2B9-4883-9B30-0171265E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76" y="2136824"/>
            <a:ext cx="971267" cy="93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green and black logo&#10;&#10;AI-generated content may be incorrect.">
            <a:extLst>
              <a:ext uri="{FF2B5EF4-FFF2-40B4-BE49-F238E27FC236}">
                <a16:creationId xmlns:a16="http://schemas.microsoft.com/office/drawing/2014/main" id="{95023CF1-0176-443D-AE85-72FFB48DF4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68" y="15371"/>
            <a:ext cx="1547950" cy="152768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5F8E15DC-0B18-47D0-A69C-EB4FBE2E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9" y="312396"/>
            <a:ext cx="1449234" cy="103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96C825-6281-46F5-9F44-9375EA59B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56" y="3877246"/>
            <a:ext cx="1317174" cy="13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omepage">
            <a:extLst>
              <a:ext uri="{FF2B5EF4-FFF2-40B4-BE49-F238E27FC236}">
                <a16:creationId xmlns:a16="http://schemas.microsoft.com/office/drawing/2014/main" id="{510D532D-F751-4B9F-B6AC-A0DE8F4B1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0" y="5518488"/>
            <a:ext cx="1530561" cy="11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E3893DB1-E3DC-4F44-B5E5-969D205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3" y="3998249"/>
            <a:ext cx="1454862" cy="9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DC1B2AA0-4038-4AEF-812B-DEECBC0827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90" y="2249895"/>
            <a:ext cx="1704950" cy="71166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744B3DD-DD24-43ED-85F4-1B5324F3C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t="9262" r="9169" b="8001"/>
          <a:stretch/>
        </p:blipFill>
        <p:spPr bwMode="auto">
          <a:xfrm>
            <a:off x="2051615" y="5327196"/>
            <a:ext cx="1364256" cy="14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B8BCDF6-9F8B-46CF-92E9-9E224C9DA830}"/>
              </a:ext>
            </a:extLst>
          </p:cNvPr>
          <p:cNvSpPr/>
          <p:nvPr/>
        </p:nvSpPr>
        <p:spPr bwMode="auto">
          <a:xfrm>
            <a:off x="11473200" y="5610395"/>
            <a:ext cx="641495" cy="11829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496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9540C-B819-482D-8758-EDC8CB517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8C7A2-22D1-4F35-81FE-046860DD6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275" name="Obrázek 274">
            <a:extLst>
              <a:ext uri="{FF2B5EF4-FFF2-40B4-BE49-F238E27FC236}">
                <a16:creationId xmlns:a16="http://schemas.microsoft.com/office/drawing/2014/main" id="{E6BEA8C6-ACF9-E675-60C1-17C86F57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5" y="607830"/>
            <a:ext cx="8601769" cy="53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1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9540C-B819-482D-8758-EDC8CB517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8C7A2-22D1-4F35-81FE-046860DD6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7EBEA8-41A9-4585-80A9-08DFEB1A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High school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ECEF3F-C1B8-494B-B1EC-6C3F1BD69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/>
              <a:t>prof. Zajíček: extracurricular projects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DC2619-1E6E-7B67-9397-E3201BB3A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868" y="2817618"/>
            <a:ext cx="5132384" cy="2886966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F5168C4-AB26-7B2F-217E-58732E069A6F}"/>
              </a:ext>
            </a:extLst>
          </p:cNvPr>
          <p:cNvSpPr txBox="1">
            <a:spLocks/>
          </p:cNvSpPr>
          <p:nvPr/>
        </p:nvSpPr>
        <p:spPr>
          <a:xfrm>
            <a:off x="666000" y="3762001"/>
            <a:ext cx="5348720" cy="904897"/>
          </a:xfrm>
          <a:prstGeom prst="rect">
            <a:avLst/>
          </a:prstGeom>
          <a:ln w="38100"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kern="0" noProof="0" dirty="0"/>
              <a:t>Be the teacher you wish you had </a:t>
            </a:r>
          </a:p>
          <a:p>
            <a:pPr>
              <a:lnSpc>
                <a:spcPct val="150000"/>
              </a:lnSpc>
            </a:pPr>
            <a:r>
              <a:rPr lang="en-US" sz="1800" kern="0" noProof="0" dirty="0"/>
              <a:t>Guide students to doing extracurricular activities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12399D7-6ABF-1199-BC61-F403810D6B94}"/>
              </a:ext>
            </a:extLst>
          </p:cNvPr>
          <p:cNvSpPr/>
          <p:nvPr/>
        </p:nvSpPr>
        <p:spPr bwMode="auto">
          <a:xfrm>
            <a:off x="10604665" y="1123044"/>
            <a:ext cx="262849" cy="262849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1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FD498-CE9F-D2CA-0DCC-60B767653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80AE2C-A543-575D-1B5A-C2937BF318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9B89E-83F5-4833-0697-6DE63B23D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3EF8FA-4204-A664-A046-A3819060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Bachelor studies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774788-47FB-4A97-B804-982BD9D80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/>
              <a:t>Group of motivated friends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Got accepted to the lab of my choice on the second try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Feeling like I wanted to do something more…</a:t>
            </a:r>
          </a:p>
          <a:p>
            <a:pPr marL="72000" indent="0">
              <a:lnSpc>
                <a:spcPct val="150000"/>
              </a:lnSpc>
              <a:buNone/>
            </a:pPr>
            <a:endParaRPr lang="en-US" noProof="0" dirty="0">
              <a:solidFill>
                <a:schemeClr val="accent3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B5FADA9-2C01-8811-E357-24E738FEA27E}"/>
              </a:ext>
            </a:extLst>
          </p:cNvPr>
          <p:cNvSpPr txBox="1">
            <a:spLocks/>
          </p:cNvSpPr>
          <p:nvPr/>
        </p:nvSpPr>
        <p:spPr>
          <a:xfrm>
            <a:off x="3467066" y="4385968"/>
            <a:ext cx="4849436" cy="128598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Surround yourself with like-minded people</a:t>
            </a:r>
          </a:p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Go after the thing you want</a:t>
            </a:r>
          </a:p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Show your determination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630CE1A-4EE2-05AD-BD79-11FDF05A6D63}"/>
              </a:ext>
            </a:extLst>
          </p:cNvPr>
          <p:cNvSpPr/>
          <p:nvPr/>
        </p:nvSpPr>
        <p:spPr bwMode="auto">
          <a:xfrm>
            <a:off x="10604665" y="1123044"/>
            <a:ext cx="262849" cy="262849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7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82E9A8-FFCF-4503-8B8B-93CEF7665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6DC22D-D005-4EE1-81D8-D3439F1D5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4C2FA6-77CF-4C34-9274-CE847B6E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iGEM</a:t>
            </a:r>
            <a:r>
              <a:rPr lang="en-US" noProof="0" dirty="0"/>
              <a:t> – what is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D7C89F-57CF-4765-B102-38492023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noProof="0" dirty="0"/>
              <a:t>International Genetically Engineered Machine: 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en-US" sz="2400" noProof="0" dirty="0"/>
              <a:t>  the world‘s biggest competition in synthetic biology</a:t>
            </a:r>
          </a:p>
          <a:p>
            <a:pPr>
              <a:lnSpc>
                <a:spcPct val="150000"/>
              </a:lnSpc>
            </a:pPr>
            <a:r>
              <a:rPr lang="en-US" sz="2400" noProof="0" dirty="0"/>
              <a:t>A multidisciplinary team works on a bio-based project that could help solve a local or a global problem</a:t>
            </a:r>
          </a:p>
          <a:p>
            <a:pPr>
              <a:lnSpc>
                <a:spcPct val="150000"/>
              </a:lnSpc>
            </a:pPr>
            <a:r>
              <a:rPr lang="en-US" sz="2400" noProof="0" dirty="0">
                <a:sym typeface="Wingdings" panose="05000000000000000000" pitchFamily="2" charset="2"/>
              </a:rPr>
              <a:t>Do the research, secure finances, run the lab, communicate with the public, present your results  experience the whole scientific process</a:t>
            </a:r>
          </a:p>
          <a:p>
            <a:pPr>
              <a:lnSpc>
                <a:spcPct val="150000"/>
              </a:lnSpc>
            </a:pPr>
            <a:r>
              <a:rPr lang="en-US" sz="2400" noProof="0" dirty="0">
                <a:sym typeface="Wingdings" panose="05000000000000000000" pitchFamily="2" charset="2"/>
              </a:rPr>
              <a:t>Build a network</a:t>
            </a:r>
            <a:endParaRPr lang="en-US" sz="2400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B32EDC-4360-E347-9811-FC4AED96B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77" y="504319"/>
            <a:ext cx="2848236" cy="19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9540C-B819-482D-8758-EDC8CB517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8C7A2-22D1-4F35-81FE-046860DD6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7EBEA8-41A9-4585-80A9-08DFEB1A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879101" cy="451576"/>
          </a:xfrm>
        </p:spPr>
        <p:txBody>
          <a:bodyPr/>
          <a:lstStyle/>
          <a:p>
            <a:r>
              <a:rPr lang="en-US" noProof="0" dirty="0"/>
              <a:t>Planting the seed of </a:t>
            </a:r>
            <a:r>
              <a:rPr lang="en-US" noProof="0" dirty="0" err="1"/>
              <a:t>iGEM</a:t>
            </a:r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ECEF3F-C1B8-494B-B1EC-6C3F1BD69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 err="1"/>
              <a:t>Biomania</a:t>
            </a:r>
            <a:r>
              <a:rPr lang="en-US" noProof="0" dirty="0"/>
              <a:t> Student conference: </a:t>
            </a:r>
            <a:r>
              <a:rPr lang="en-US" noProof="0" dirty="0" err="1"/>
              <a:t>iGEM</a:t>
            </a:r>
            <a:r>
              <a:rPr lang="en-US" noProof="0" dirty="0"/>
              <a:t> ambassador for Europe 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Friend group </a:t>
            </a:r>
            <a:r>
              <a:rPr lang="en-US" noProof="0" dirty="0">
                <a:sym typeface="Wingdings" panose="05000000000000000000" pitchFamily="2" charset="2"/>
              </a:rPr>
              <a:t> core team, then a campaign to find more people</a:t>
            </a:r>
            <a:endParaRPr lang="en-US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3148774-5E16-6D46-55C0-887912264163}"/>
              </a:ext>
            </a:extLst>
          </p:cNvPr>
          <p:cNvSpPr txBox="1">
            <a:spLocks/>
          </p:cNvSpPr>
          <p:nvPr/>
        </p:nvSpPr>
        <p:spPr>
          <a:xfrm>
            <a:off x="812328" y="4130981"/>
            <a:ext cx="4664504" cy="847579"/>
          </a:xfrm>
          <a:prstGeom prst="rect">
            <a:avLst/>
          </a:prstGeom>
          <a:ln w="38100"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Participate in conferences, </a:t>
            </a:r>
          </a:p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Don‘t be afraid to talk to the speakers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4835CE-F242-775C-9C42-EB416A694A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375" t="28000" r="30125" b="21556"/>
          <a:stretch/>
        </p:blipFill>
        <p:spPr>
          <a:xfrm>
            <a:off x="5929069" y="3193445"/>
            <a:ext cx="4397525" cy="3158981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6AFF230D-023B-50BD-D8A7-D4E3D0ED64C0}"/>
              </a:ext>
            </a:extLst>
          </p:cNvPr>
          <p:cNvSpPr/>
          <p:nvPr/>
        </p:nvSpPr>
        <p:spPr bwMode="auto">
          <a:xfrm>
            <a:off x="10604665" y="1123044"/>
            <a:ext cx="262849" cy="262849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6B8D66E-60BC-0205-61C6-D5561898EA51}"/>
              </a:ext>
            </a:extLst>
          </p:cNvPr>
          <p:cNvSpPr/>
          <p:nvPr/>
        </p:nvSpPr>
        <p:spPr bwMode="auto">
          <a:xfrm>
            <a:off x="10532587" y="1050966"/>
            <a:ext cx="407004" cy="407004"/>
          </a:xfrm>
          <a:prstGeom prst="ellipse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98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3102D6-1142-4C20-9BB0-1A6F26D2ED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Networking &amp; Opportunities: The snowball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179BE2-BFB1-4FAE-BF40-6DFE84A95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CC938-F09C-4E68-A226-BF69ECCE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iGEM</a:t>
            </a:r>
            <a:r>
              <a:rPr lang="en-US" noProof="0" dirty="0"/>
              <a:t> – the major hurdles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FAB315-3454-4CA9-9456-CA7D183DB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1941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/>
              <a:t>Supervision: Karel Říha (CEITEC), Martin Marek (</a:t>
            </a:r>
            <a:r>
              <a:rPr lang="en-US" noProof="0" dirty="0" err="1"/>
              <a:t>Loschmidt</a:t>
            </a:r>
            <a:r>
              <a:rPr lang="en-US" noProof="0" dirty="0"/>
              <a:t> Laboratories), Pavel Dvořák (MBL) 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Lab space: Jiří </a:t>
            </a:r>
            <a:r>
              <a:rPr lang="en-US" noProof="0" dirty="0" err="1"/>
              <a:t>Doškař</a:t>
            </a:r>
            <a:r>
              <a:rPr lang="en-US" noProof="0" dirty="0"/>
              <a:t> (LMDM)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Finances: Tomáš Kašparovský (SCI MUNI)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8807D60-8FDE-CE95-079E-7DF88CA4FAD4}"/>
              </a:ext>
            </a:extLst>
          </p:cNvPr>
          <p:cNvSpPr txBox="1">
            <a:spLocks/>
          </p:cNvSpPr>
          <p:nvPr/>
        </p:nvSpPr>
        <p:spPr>
          <a:xfrm>
            <a:off x="2535897" y="4811197"/>
            <a:ext cx="4664504" cy="911943"/>
          </a:xfrm>
          <a:prstGeom prst="rect">
            <a:avLst/>
          </a:prstGeom>
          <a:ln w="38100"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Don‘t be afraid to ask for help and support</a:t>
            </a:r>
          </a:p>
          <a:p>
            <a:pPr>
              <a:lnSpc>
                <a:spcPct val="150000"/>
              </a:lnSpc>
              <a:buClr>
                <a:srgbClr val="0000DC"/>
              </a:buClr>
            </a:pPr>
            <a:r>
              <a:rPr lang="en-US" sz="1800" kern="0" noProof="0" dirty="0"/>
              <a:t>Provide the support if you can</a:t>
            </a:r>
          </a:p>
          <a:p>
            <a:pPr>
              <a:lnSpc>
                <a:spcPct val="150000"/>
              </a:lnSpc>
              <a:buClr>
                <a:srgbClr val="0000DC"/>
              </a:buClr>
            </a:pPr>
            <a:endParaRPr lang="en-US" sz="1800" kern="0" noProof="0" dirty="0"/>
          </a:p>
          <a:p>
            <a:pPr>
              <a:lnSpc>
                <a:spcPct val="150000"/>
              </a:lnSpc>
              <a:buClr>
                <a:srgbClr val="0000DC"/>
              </a:buClr>
            </a:pPr>
            <a:endParaRPr lang="en-US" sz="1800" kern="0" noProof="0" dirty="0"/>
          </a:p>
        </p:txBody>
      </p:sp>
      <p:pic>
        <p:nvPicPr>
          <p:cNvPr id="12" name="Picture 11" descr="A green and black logo&#10;&#10;AI-generated content may be incorrect.">
            <a:extLst>
              <a:ext uri="{FF2B5EF4-FFF2-40B4-BE49-F238E27FC236}">
                <a16:creationId xmlns:a16="http://schemas.microsoft.com/office/drawing/2014/main" id="{D4024F16-01E8-8CAF-5237-6FB896164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30" y="2557948"/>
            <a:ext cx="3345370" cy="80865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D60F87-C06D-2E74-2568-1581CF73A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40" y="429548"/>
            <a:ext cx="12382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green and black logo&#10;&#10;AI-generated content may be incorrect.">
            <a:extLst>
              <a:ext uri="{FF2B5EF4-FFF2-40B4-BE49-F238E27FC236}">
                <a16:creationId xmlns:a16="http://schemas.microsoft.com/office/drawing/2014/main" id="{43BC2136-8F61-52CA-EDA1-EDF619DE2A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112" y="105886"/>
            <a:ext cx="1862332" cy="183794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FBE3537-44C8-83C7-0BFF-24C34FC9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085" y="3429000"/>
            <a:ext cx="2381359" cy="16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F3B1F-86FE-5020-D76D-E83B51794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AF1A-7713-FE5A-C491-928DA7686F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Define footer – presentation title / department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02CB51-CC19-CC4A-1D61-251D8074B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FD662B-072C-9FAA-FA21-58CDACF3FC8D}"/>
              </a:ext>
            </a:extLst>
          </p:cNvPr>
          <p:cNvSpPr txBox="1"/>
          <p:nvPr/>
        </p:nvSpPr>
        <p:spPr>
          <a:xfrm>
            <a:off x="7453746" y="2276028"/>
            <a:ext cx="4265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noProof="0" dirty="0">
                <a:latin typeface="+mn-lt"/>
              </a:rPr>
              <a:t>However, you will find that help will always be given </a:t>
            </a:r>
            <a:r>
              <a:rPr lang="en-US" sz="3200" strike="dblStrike" noProof="0" dirty="0">
                <a:latin typeface="+mn-lt"/>
              </a:rPr>
              <a:t>at Hogwarts</a:t>
            </a:r>
            <a:r>
              <a:rPr lang="en-US" sz="3200" noProof="0" dirty="0">
                <a:latin typeface="+mn-lt"/>
              </a:rPr>
              <a:t> </a:t>
            </a:r>
            <a:r>
              <a:rPr lang="en-US" sz="3200" noProof="0" dirty="0">
                <a:solidFill>
                  <a:schemeClr val="accent2"/>
                </a:solidFill>
                <a:latin typeface="+mn-lt"/>
              </a:rPr>
              <a:t>in Brno</a:t>
            </a:r>
            <a:r>
              <a:rPr lang="en-US" sz="3200" noProof="0" dirty="0">
                <a:latin typeface="+mn-lt"/>
              </a:rPr>
              <a:t> to those who ask for it.</a:t>
            </a:r>
            <a:endParaRPr lang="en-US" sz="4000" noProof="0" dirty="0">
              <a:latin typeface="+mn-lt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B8C0C1E-3EAB-4C5B-B542-222BC62E3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/>
          <a:stretch/>
        </p:blipFill>
        <p:spPr bwMode="auto">
          <a:xfrm>
            <a:off x="0" y="0"/>
            <a:ext cx="713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7296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en-v10.potx" id="{67A39F29-764F-4284-9E0F-1686F567DD12}" vid="{76220AAC-9FA9-4F01-8D8E-D7E8E7D43212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e1674a5-bbe2-4f3b-9ab5-5ce44c336aa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169E21C7415346AEBBFFCC885C37D6" ma:contentTypeVersion="17" ma:contentTypeDescription="Vytvoří nový dokument" ma:contentTypeScope="" ma:versionID="d6387be1e07150994d3059d59405aa82">
  <xsd:schema xmlns:xsd="http://www.w3.org/2001/XMLSchema" xmlns:xs="http://www.w3.org/2001/XMLSchema" xmlns:p="http://schemas.microsoft.com/office/2006/metadata/properties" xmlns:ns3="7e1674a5-bbe2-4f3b-9ab5-5ce44c336aaf" xmlns:ns4="2bfc1d89-43b0-459d-8892-4510dfd9cc96" targetNamespace="http://schemas.microsoft.com/office/2006/metadata/properties" ma:root="true" ma:fieldsID="92d770945bd6e62ebe7a6a92c7abede6" ns3:_="" ns4:_="">
    <xsd:import namespace="7e1674a5-bbe2-4f3b-9ab5-5ce44c336aaf"/>
    <xsd:import namespace="2bfc1d89-43b0-459d-8892-4510dfd9cc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674a5-bbe2-4f3b-9ab5-5ce44c336a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c1d89-43b0-459d-8892-4510dfd9cc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D09302-635A-4909-A305-E57E26220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B6AB0A-1890-4337-BE5B-A35E57BEFE80}">
  <ds:schemaRefs>
    <ds:schemaRef ds:uri="http://schemas.microsoft.com/office/2006/metadata/properties"/>
    <ds:schemaRef ds:uri="7e1674a5-bbe2-4f3b-9ab5-5ce44c336aaf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2bfc1d89-43b0-459d-8892-4510dfd9cc9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4DEDCD-83CA-4AE6-9265-0DC4B9E29F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674a5-bbe2-4f3b-9ab5-5ce44c336aaf"/>
    <ds:schemaRef ds:uri="2bfc1d89-43b0-459d-8892-4510dfd9cc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muni-prezentace-16-9-en-v10</Template>
  <TotalTime>5312</TotalTime>
  <Words>3495</Words>
  <Application>Microsoft Office PowerPoint</Application>
  <PresentationFormat>Widescreen</PresentationFormat>
  <Paragraphs>233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Presentation_MU_EN</vt:lpstr>
      <vt:lpstr>Networking &amp; Opportunities: The snowball effect</vt:lpstr>
      <vt:lpstr>Who is Barbora Jankovičová?</vt:lpstr>
      <vt:lpstr>PowerPoint Presentation</vt:lpstr>
      <vt:lpstr>High school</vt:lpstr>
      <vt:lpstr>Bachelor studies</vt:lpstr>
      <vt:lpstr>iGEM – what is it?</vt:lpstr>
      <vt:lpstr>Planting the seed of iGEM</vt:lpstr>
      <vt:lpstr>iGEM – the major hurdles</vt:lpstr>
      <vt:lpstr>PowerPoint Presentation</vt:lpstr>
      <vt:lpstr>iGEM – projects done in Brno</vt:lpstr>
      <vt:lpstr>iGEM – a rewarding experience</vt:lpstr>
      <vt:lpstr>Finishing Masters, starting PhD</vt:lpstr>
      <vt:lpstr>PhD studies</vt:lpstr>
      <vt:lpstr>PhD studies</vt:lpstr>
      <vt:lpstr>Outside opportunities: NATO ECSE</vt:lpstr>
      <vt:lpstr>PowerPoint Presentation</vt:lpstr>
      <vt:lpstr>Get your foot in the door</vt:lpstr>
      <vt:lpstr>Outside opportunities: GYSS 2025</vt:lpstr>
      <vt:lpstr>Highlights from GYSS 2025</vt:lpstr>
      <vt:lpstr>Forbes 30 under 30 Czechia</vt:lpstr>
      <vt:lpstr>What‘s next? </vt:lpstr>
      <vt:lpstr>Summary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Overwhelmed to Empowered</dc:title>
  <dc:creator>Barbora Jankovičová</dc:creator>
  <cp:lastModifiedBy>Barbora Jankovičová</cp:lastModifiedBy>
  <cp:revision>18</cp:revision>
  <cp:lastPrinted>1601-01-01T00:00:00Z</cp:lastPrinted>
  <dcterms:created xsi:type="dcterms:W3CDTF">2025-05-06T09:07:36Z</dcterms:created>
  <dcterms:modified xsi:type="dcterms:W3CDTF">2025-09-19T17:30:20Z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0x01010053169E21C7415346AEBBFFCC885C37D6</vt:lpwstr>
  </property>
</Properties>
</file>