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 id="2147483691" r:id="rId3"/>
  </p:sldMasterIdLst>
  <p:notesMasterIdLst>
    <p:notesMasterId r:id="rId31"/>
  </p:notesMasterIdLst>
  <p:sldIdLst>
    <p:sldId id="309" r:id="rId4"/>
    <p:sldId id="312" r:id="rId5"/>
    <p:sldId id="267" r:id="rId6"/>
    <p:sldId id="264" r:id="rId7"/>
    <p:sldId id="293" r:id="rId8"/>
    <p:sldId id="287" r:id="rId9"/>
    <p:sldId id="288" r:id="rId10"/>
    <p:sldId id="313" r:id="rId11"/>
    <p:sldId id="289" r:id="rId12"/>
    <p:sldId id="290" r:id="rId13"/>
    <p:sldId id="291" r:id="rId14"/>
    <p:sldId id="292" r:id="rId15"/>
    <p:sldId id="307" r:id="rId16"/>
    <p:sldId id="315" r:id="rId17"/>
    <p:sldId id="316" r:id="rId18"/>
    <p:sldId id="270" r:id="rId19"/>
    <p:sldId id="301" r:id="rId20"/>
    <p:sldId id="285" r:id="rId21"/>
    <p:sldId id="278" r:id="rId22"/>
    <p:sldId id="284" r:id="rId23"/>
    <p:sldId id="299" r:id="rId24"/>
    <p:sldId id="305" r:id="rId25"/>
    <p:sldId id="283" r:id="rId26"/>
    <p:sldId id="262" r:id="rId27"/>
    <p:sldId id="298" r:id="rId28"/>
    <p:sldId id="296" r:id="rId29"/>
    <p:sldId id="27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2E0788-65EF-4851-ABA3-89903F14C2A2}" v="12" dt="2025-10-20T08:05:45.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ýna Bajgarová" userId="374f2f2b-aabc-49f7-93b5-f44f233957f6" providerId="ADAL" clId="{B4FEDC16-9C30-4232-B0CE-60C8E46C2F46}"/>
    <pc:docChg chg="undo redo custSel addSld delSld modSld sldOrd">
      <pc:chgData name="Kristýna Bajgarová" userId="374f2f2b-aabc-49f7-93b5-f44f233957f6" providerId="ADAL" clId="{B4FEDC16-9C30-4232-B0CE-60C8E46C2F46}" dt="2023-10-12T08:57:43.180" v="1548"/>
      <pc:docMkLst>
        <pc:docMk/>
      </pc:docMkLst>
      <pc:sldChg chg="delSp modSp mod delDesignElem">
        <pc:chgData name="Kristýna Bajgarová" userId="374f2f2b-aabc-49f7-93b5-f44f233957f6" providerId="ADAL" clId="{B4FEDC16-9C30-4232-B0CE-60C8E46C2F46}" dt="2023-10-12T08:40:19.732" v="1215"/>
        <pc:sldMkLst>
          <pc:docMk/>
          <pc:sldMk cId="411996394" sldId="259"/>
        </pc:sldMkLst>
      </pc:sldChg>
      <pc:sldChg chg="addSp delSp modSp mod setBg delDesignElem">
        <pc:chgData name="Kristýna Bajgarová" userId="374f2f2b-aabc-49f7-93b5-f44f233957f6" providerId="ADAL" clId="{B4FEDC16-9C30-4232-B0CE-60C8E46C2F46}" dt="2023-10-12T08:57:43.180" v="1548"/>
        <pc:sldMkLst>
          <pc:docMk/>
          <pc:sldMk cId="2058145179" sldId="260"/>
        </pc:sldMkLst>
      </pc:sldChg>
      <pc:sldChg chg="addSp delSp modSp mod ord delDesignElem">
        <pc:chgData name="Kristýna Bajgarová" userId="374f2f2b-aabc-49f7-93b5-f44f233957f6" providerId="ADAL" clId="{B4FEDC16-9C30-4232-B0CE-60C8E46C2F46}" dt="2023-10-12T08:40:19.732" v="1215"/>
        <pc:sldMkLst>
          <pc:docMk/>
          <pc:sldMk cId="2923354762" sldId="262"/>
        </pc:sldMkLst>
      </pc:sldChg>
      <pc:sldChg chg="delSp modSp mod delDesignElem">
        <pc:chgData name="Kristýna Bajgarová" userId="374f2f2b-aabc-49f7-93b5-f44f233957f6" providerId="ADAL" clId="{B4FEDC16-9C30-4232-B0CE-60C8E46C2F46}" dt="2023-10-12T08:38:30.006" v="1166"/>
        <pc:sldMkLst>
          <pc:docMk/>
          <pc:sldMk cId="2714383939" sldId="264"/>
        </pc:sldMkLst>
      </pc:sldChg>
      <pc:sldChg chg="delSp modSp mod delDesignElem">
        <pc:chgData name="Kristýna Bajgarová" userId="374f2f2b-aabc-49f7-93b5-f44f233957f6" providerId="ADAL" clId="{B4FEDC16-9C30-4232-B0CE-60C8E46C2F46}" dt="2023-10-12T07:36:55.626" v="860"/>
        <pc:sldMkLst>
          <pc:docMk/>
          <pc:sldMk cId="3157184445" sldId="267"/>
        </pc:sldMkLst>
      </pc:sldChg>
      <pc:sldChg chg="addSp delSp modSp del mod delDesignElem">
        <pc:chgData name="Kristýna Bajgarová" userId="374f2f2b-aabc-49f7-93b5-f44f233957f6" providerId="ADAL" clId="{B4FEDC16-9C30-4232-B0CE-60C8E46C2F46}" dt="2023-10-12T08:40:34.233" v="1216" actId="47"/>
        <pc:sldMkLst>
          <pc:docMk/>
          <pc:sldMk cId="560095441" sldId="268"/>
        </pc:sldMkLst>
      </pc:sldChg>
      <pc:sldChg chg="addSp delSp modSp mod delDesignElem">
        <pc:chgData name="Kristýna Bajgarová" userId="374f2f2b-aabc-49f7-93b5-f44f233957f6" providerId="ADAL" clId="{B4FEDC16-9C30-4232-B0CE-60C8E46C2F46}" dt="2023-10-12T08:34:56.420" v="1137" actId="26606"/>
        <pc:sldMkLst>
          <pc:docMk/>
          <pc:sldMk cId="3544535193" sldId="270"/>
        </pc:sldMkLst>
      </pc:sldChg>
      <pc:sldChg chg="delSp modSp mod delDesignElem">
        <pc:chgData name="Kristýna Bajgarová" userId="374f2f2b-aabc-49f7-93b5-f44f233957f6" providerId="ADAL" clId="{B4FEDC16-9C30-4232-B0CE-60C8E46C2F46}" dt="2023-10-12T08:40:54.809" v="1219" actId="1076"/>
        <pc:sldMkLst>
          <pc:docMk/>
          <pc:sldMk cId="1052820917" sldId="273"/>
        </pc:sldMkLst>
      </pc:sldChg>
      <pc:sldChg chg="addSp delSp modSp mod setBg delDesignElem">
        <pc:chgData name="Kristýna Bajgarová" userId="374f2f2b-aabc-49f7-93b5-f44f233957f6" providerId="ADAL" clId="{B4FEDC16-9C30-4232-B0CE-60C8E46C2F46}" dt="2023-10-12T08:57:15.419" v="1544"/>
        <pc:sldMkLst>
          <pc:docMk/>
          <pc:sldMk cId="761042355" sldId="275"/>
        </pc:sldMkLst>
      </pc:sldChg>
      <pc:sldChg chg="delSp modSp mod delDesignElem">
        <pc:chgData name="Kristýna Bajgarová" userId="374f2f2b-aabc-49f7-93b5-f44f233957f6" providerId="ADAL" clId="{B4FEDC16-9C30-4232-B0CE-60C8E46C2F46}" dt="2023-10-12T08:42:01.530" v="1221" actId="478"/>
        <pc:sldMkLst>
          <pc:docMk/>
          <pc:sldMk cId="1649792470" sldId="276"/>
        </pc:sldMkLst>
      </pc:sldChg>
      <pc:sldChg chg="addSp delSp modSp mod delDesignElem">
        <pc:chgData name="Kristýna Bajgarová" userId="374f2f2b-aabc-49f7-93b5-f44f233957f6" providerId="ADAL" clId="{B4FEDC16-9C30-4232-B0CE-60C8E46C2F46}" dt="2023-10-12T08:40:19.732" v="1215"/>
        <pc:sldMkLst>
          <pc:docMk/>
          <pc:sldMk cId="4290880653" sldId="278"/>
        </pc:sldMkLst>
      </pc:sldChg>
      <pc:sldChg chg="new del">
        <pc:chgData name="Kristýna Bajgarová" userId="374f2f2b-aabc-49f7-93b5-f44f233957f6" providerId="ADAL" clId="{B4FEDC16-9C30-4232-B0CE-60C8E46C2F46}" dt="2023-10-12T07:03:09.750" v="154" actId="47"/>
        <pc:sldMkLst>
          <pc:docMk/>
          <pc:sldMk cId="3355079283" sldId="279"/>
        </pc:sldMkLst>
      </pc:sldChg>
      <pc:sldChg chg="addSp delSp modSp add del mod delDesignElem">
        <pc:chgData name="Kristýna Bajgarová" userId="374f2f2b-aabc-49f7-93b5-f44f233957f6" providerId="ADAL" clId="{B4FEDC16-9C30-4232-B0CE-60C8E46C2F46}" dt="2023-10-12T08:38:22.387" v="1165" actId="47"/>
        <pc:sldMkLst>
          <pc:docMk/>
          <pc:sldMk cId="681058764" sldId="280"/>
        </pc:sldMkLst>
      </pc:sldChg>
      <pc:sldChg chg="new del">
        <pc:chgData name="Kristýna Bajgarová" userId="374f2f2b-aabc-49f7-93b5-f44f233957f6" providerId="ADAL" clId="{B4FEDC16-9C30-4232-B0CE-60C8E46C2F46}" dt="2023-10-12T07:08:19.922" v="400" actId="47"/>
        <pc:sldMkLst>
          <pc:docMk/>
          <pc:sldMk cId="28283175" sldId="281"/>
        </pc:sldMkLst>
      </pc:sldChg>
      <pc:sldChg chg="new del">
        <pc:chgData name="Kristýna Bajgarová" userId="374f2f2b-aabc-49f7-93b5-f44f233957f6" providerId="ADAL" clId="{B4FEDC16-9C30-4232-B0CE-60C8E46C2F46}" dt="2023-10-12T07:08:19.922" v="400" actId="47"/>
        <pc:sldMkLst>
          <pc:docMk/>
          <pc:sldMk cId="3168843578" sldId="282"/>
        </pc:sldMkLst>
      </pc:sldChg>
      <pc:sldChg chg="addSp delSp modSp new mod setBg delDesignElem">
        <pc:chgData name="Kristýna Bajgarová" userId="374f2f2b-aabc-49f7-93b5-f44f233957f6" providerId="ADAL" clId="{B4FEDC16-9C30-4232-B0CE-60C8E46C2F46}" dt="2023-10-12T08:40:19.732" v="1215"/>
        <pc:sldMkLst>
          <pc:docMk/>
          <pc:sldMk cId="734650622" sldId="283"/>
        </pc:sldMkLst>
      </pc:sldChg>
      <pc:sldChg chg="addSp delSp modSp new mod ord setBg delDesignElem">
        <pc:chgData name="Kristýna Bajgarová" userId="374f2f2b-aabc-49f7-93b5-f44f233957f6" providerId="ADAL" clId="{B4FEDC16-9C30-4232-B0CE-60C8E46C2F46}" dt="2023-10-12T08:40:19.732" v="1215"/>
        <pc:sldMkLst>
          <pc:docMk/>
          <pc:sldMk cId="1514690716" sldId="284"/>
        </pc:sldMkLst>
      </pc:sldChg>
      <pc:sldChg chg="addSp delSp modSp new mod ord setBg delDesignElem">
        <pc:chgData name="Kristýna Bajgarová" userId="374f2f2b-aabc-49f7-93b5-f44f233957f6" providerId="ADAL" clId="{B4FEDC16-9C30-4232-B0CE-60C8E46C2F46}" dt="2023-10-12T08:40:19.732" v="1215"/>
        <pc:sldMkLst>
          <pc:docMk/>
          <pc:sldMk cId="2137579819" sldId="285"/>
        </pc:sldMkLst>
      </pc:sldChg>
      <pc:sldChg chg="modSp new del mod">
        <pc:chgData name="Kristýna Bajgarová" userId="374f2f2b-aabc-49f7-93b5-f44f233957f6" providerId="ADAL" clId="{B4FEDC16-9C30-4232-B0CE-60C8E46C2F46}" dt="2023-10-12T07:24:47.234" v="700" actId="47"/>
        <pc:sldMkLst>
          <pc:docMk/>
          <pc:sldMk cId="3880711767" sldId="286"/>
        </pc:sldMkLst>
      </pc:sldChg>
      <pc:sldChg chg="new del">
        <pc:chgData name="Kristýna Bajgarová" userId="374f2f2b-aabc-49f7-93b5-f44f233957f6" providerId="ADAL" clId="{B4FEDC16-9C30-4232-B0CE-60C8E46C2F46}" dt="2023-10-12T07:22:38.229" v="658" actId="47"/>
        <pc:sldMkLst>
          <pc:docMk/>
          <pc:sldMk cId="4088332021" sldId="286"/>
        </pc:sldMkLst>
      </pc:sldChg>
      <pc:sldChg chg="addSp delSp modSp new mod setBg delDesignElem">
        <pc:chgData name="Kristýna Bajgarová" userId="374f2f2b-aabc-49f7-93b5-f44f233957f6" providerId="ADAL" clId="{B4FEDC16-9C30-4232-B0CE-60C8E46C2F46}" dt="2023-10-12T08:40:19.732" v="1215"/>
        <pc:sldMkLst>
          <pc:docMk/>
          <pc:sldMk cId="484044445" sldId="287"/>
        </pc:sldMkLst>
      </pc:sldChg>
      <pc:sldChg chg="addSp delSp modSp new mod">
        <pc:chgData name="Kristýna Bajgarová" userId="374f2f2b-aabc-49f7-93b5-f44f233957f6" providerId="ADAL" clId="{B4FEDC16-9C30-4232-B0CE-60C8E46C2F46}" dt="2023-10-12T07:35:11.390" v="803" actId="26606"/>
        <pc:sldMkLst>
          <pc:docMk/>
          <pc:sldMk cId="524621107" sldId="288"/>
        </pc:sldMkLst>
      </pc:sldChg>
      <pc:sldChg chg="addSp delSp modSp new mod setBg delDesignElem">
        <pc:chgData name="Kristýna Bajgarová" userId="374f2f2b-aabc-49f7-93b5-f44f233957f6" providerId="ADAL" clId="{B4FEDC16-9C30-4232-B0CE-60C8E46C2F46}" dt="2023-10-12T08:40:19.732" v="1215"/>
        <pc:sldMkLst>
          <pc:docMk/>
          <pc:sldMk cId="3555300050" sldId="289"/>
        </pc:sldMkLst>
      </pc:sldChg>
      <pc:sldChg chg="addSp delSp modSp new mod setBg setClrOvrMap delDesignElem">
        <pc:chgData name="Kristýna Bajgarová" userId="374f2f2b-aabc-49f7-93b5-f44f233957f6" providerId="ADAL" clId="{B4FEDC16-9C30-4232-B0CE-60C8E46C2F46}" dt="2023-10-12T08:40:19.732" v="1215"/>
        <pc:sldMkLst>
          <pc:docMk/>
          <pc:sldMk cId="3204772406" sldId="290"/>
        </pc:sldMkLst>
      </pc:sldChg>
      <pc:sldChg chg="addSp delSp modSp new mod setBg">
        <pc:chgData name="Kristýna Bajgarová" userId="374f2f2b-aabc-49f7-93b5-f44f233957f6" providerId="ADAL" clId="{B4FEDC16-9C30-4232-B0CE-60C8E46C2F46}" dt="2023-10-12T08:44:27.302" v="1241" actId="255"/>
        <pc:sldMkLst>
          <pc:docMk/>
          <pc:sldMk cId="588485990" sldId="291"/>
        </pc:sldMkLst>
      </pc:sldChg>
      <pc:sldChg chg="addSp delSp modSp new mod setBg">
        <pc:chgData name="Kristýna Bajgarová" userId="374f2f2b-aabc-49f7-93b5-f44f233957f6" providerId="ADAL" clId="{B4FEDC16-9C30-4232-B0CE-60C8E46C2F46}" dt="2023-10-12T08:57:21.638" v="1545"/>
        <pc:sldMkLst>
          <pc:docMk/>
          <pc:sldMk cId="2274067987" sldId="292"/>
        </pc:sldMkLst>
      </pc:sldChg>
      <pc:sldChg chg="addSp delSp modSp add mod delDesignElem">
        <pc:chgData name="Kristýna Bajgarová" userId="374f2f2b-aabc-49f7-93b5-f44f233957f6" providerId="ADAL" clId="{B4FEDC16-9C30-4232-B0CE-60C8E46C2F46}" dt="2023-10-12T08:40:19.732" v="1215"/>
        <pc:sldMkLst>
          <pc:docMk/>
          <pc:sldMk cId="1989740094" sldId="293"/>
        </pc:sldMkLst>
      </pc:sldChg>
      <pc:sldChg chg="addSp delSp modSp new mod setBg">
        <pc:chgData name="Kristýna Bajgarová" userId="374f2f2b-aabc-49f7-93b5-f44f233957f6" providerId="ADAL" clId="{B4FEDC16-9C30-4232-B0CE-60C8E46C2F46}" dt="2023-10-12T08:46:02.630" v="1255" actId="26606"/>
        <pc:sldMkLst>
          <pc:docMk/>
          <pc:sldMk cId="3988750863" sldId="294"/>
        </pc:sldMkLst>
      </pc:sldChg>
      <pc:sldChg chg="addSp delSp modSp new mod setBg">
        <pc:chgData name="Kristýna Bajgarová" userId="374f2f2b-aabc-49f7-93b5-f44f233957f6" providerId="ADAL" clId="{B4FEDC16-9C30-4232-B0CE-60C8E46C2F46}" dt="2023-10-12T08:47:32.365" v="1273"/>
        <pc:sldMkLst>
          <pc:docMk/>
          <pc:sldMk cId="3856978710" sldId="295"/>
        </pc:sldMkLst>
      </pc:sldChg>
      <pc:sldChg chg="new del">
        <pc:chgData name="Kristýna Bajgarová" userId="374f2f2b-aabc-49f7-93b5-f44f233957f6" providerId="ADAL" clId="{B4FEDC16-9C30-4232-B0CE-60C8E46C2F46}" dt="2023-10-12T08:48:30.654" v="1289" actId="47"/>
        <pc:sldMkLst>
          <pc:docMk/>
          <pc:sldMk cId="498964947" sldId="296"/>
        </pc:sldMkLst>
      </pc:sldChg>
      <pc:sldChg chg="addSp delSp modSp mod setBg">
        <pc:chgData name="Kristýna Bajgarová" userId="374f2f2b-aabc-49f7-93b5-f44f233957f6" providerId="ADAL" clId="{B4FEDC16-9C30-4232-B0CE-60C8E46C2F46}" dt="2023-10-12T08:57:09.080" v="1543"/>
        <pc:sldMkLst>
          <pc:docMk/>
          <pc:sldMk cId="2260200107" sldId="296"/>
        </pc:sldMkLst>
      </pc:sldChg>
      <pc:sldChg chg="delSp modSp add del mod setBg delDesignElem">
        <pc:chgData name="Kristýna Bajgarová" userId="374f2f2b-aabc-49f7-93b5-f44f233957f6" providerId="ADAL" clId="{B4FEDC16-9C30-4232-B0CE-60C8E46C2F46}" dt="2023-10-12T08:48:11.555" v="1286" actId="47"/>
        <pc:sldMkLst>
          <pc:docMk/>
          <pc:sldMk cId="2247007913" sldId="297"/>
        </pc:sldMkLst>
      </pc:sldChg>
      <pc:sldChg chg="addSp delSp modSp add mod setBg">
        <pc:chgData name="Kristýna Bajgarová" userId="374f2f2b-aabc-49f7-93b5-f44f233957f6" providerId="ADAL" clId="{B4FEDC16-9C30-4232-B0CE-60C8E46C2F46}" dt="2023-10-12T08:57:00.454" v="1541"/>
        <pc:sldMkLst>
          <pc:docMk/>
          <pc:sldMk cId="1673188071" sldId="298"/>
        </pc:sldMkLst>
      </pc:sldChg>
      <pc:sldChg chg="delSp modSp add del mod setBg delDesignElem">
        <pc:chgData name="Kristýna Bajgarová" userId="374f2f2b-aabc-49f7-93b5-f44f233957f6" providerId="ADAL" clId="{B4FEDC16-9C30-4232-B0CE-60C8E46C2F46}" dt="2023-10-12T08:47:40.951" v="1280" actId="47"/>
        <pc:sldMkLst>
          <pc:docMk/>
          <pc:sldMk cId="3634731651" sldId="298"/>
        </pc:sldMkLst>
      </pc:sldChg>
      <pc:sldChg chg="addSp delSp modSp new mod setBg">
        <pc:chgData name="Kristýna Bajgarová" userId="374f2f2b-aabc-49f7-93b5-f44f233957f6" providerId="ADAL" clId="{B4FEDC16-9C30-4232-B0CE-60C8E46C2F46}" dt="2023-10-12T08:56:24.222" v="1540" actId="1076"/>
        <pc:sldMkLst>
          <pc:docMk/>
          <pc:sldMk cId="854651039" sldId="299"/>
        </pc:sldMkLst>
      </pc:sldChg>
      <pc:sldMasterChg chg="delSldLayout">
        <pc:chgData name="Kristýna Bajgarová" userId="374f2f2b-aabc-49f7-93b5-f44f233957f6" providerId="ADAL" clId="{B4FEDC16-9C30-4232-B0CE-60C8E46C2F46}" dt="2023-10-12T08:48:11.555" v="1286" actId="47"/>
        <pc:sldMasterMkLst>
          <pc:docMk/>
          <pc:sldMasterMk cId="1558402525" sldId="2147483660"/>
        </pc:sldMasterMkLst>
        <pc:sldLayoutChg chg="del">
          <pc:chgData name="Kristýna Bajgarová" userId="374f2f2b-aabc-49f7-93b5-f44f233957f6" providerId="ADAL" clId="{B4FEDC16-9C30-4232-B0CE-60C8E46C2F46}" dt="2023-10-12T08:48:11.555" v="1286" actId="47"/>
          <pc:sldLayoutMkLst>
            <pc:docMk/>
            <pc:sldMasterMk cId="1558402525" sldId="2147483660"/>
            <pc:sldLayoutMk cId="1499882791" sldId="2147483672"/>
          </pc:sldLayoutMkLst>
        </pc:sldLayoutChg>
      </pc:sldMasterChg>
    </pc:docChg>
  </pc:docChgLst>
  <pc:docChgLst>
    <pc:chgData name="Kristýna Bajgarová" userId="374f2f2b-aabc-49f7-93b5-f44f233957f6" providerId="ADAL" clId="{FAA3516A-5EB8-4CB6-8B5B-4121A40589A0}"/>
    <pc:docChg chg="undo custSel delSld modSld sldOrd">
      <pc:chgData name="Kristýna Bajgarová" userId="374f2f2b-aabc-49f7-93b5-f44f233957f6" providerId="ADAL" clId="{FAA3516A-5EB8-4CB6-8B5B-4121A40589A0}" dt="2024-10-15T20:38:46.685" v="1055" actId="1076"/>
      <pc:docMkLst>
        <pc:docMk/>
      </pc:docMkLst>
      <pc:sldChg chg="addSp delSp modSp mod ord">
        <pc:chgData name="Kristýna Bajgarová" userId="374f2f2b-aabc-49f7-93b5-f44f233957f6" providerId="ADAL" clId="{FAA3516A-5EB8-4CB6-8B5B-4121A40589A0}" dt="2024-10-15T20:38:46.685" v="1055" actId="1076"/>
        <pc:sldMkLst>
          <pc:docMk/>
          <pc:sldMk cId="2923354762" sldId="262"/>
        </pc:sldMkLst>
      </pc:sldChg>
      <pc:sldChg chg="modSp">
        <pc:chgData name="Kristýna Bajgarová" userId="374f2f2b-aabc-49f7-93b5-f44f233957f6" providerId="ADAL" clId="{FAA3516A-5EB8-4CB6-8B5B-4121A40589A0}" dt="2024-10-15T20:18:52.573" v="2" actId="20577"/>
        <pc:sldMkLst>
          <pc:docMk/>
          <pc:sldMk cId="3157184445" sldId="267"/>
        </pc:sldMkLst>
      </pc:sldChg>
      <pc:sldChg chg="ord">
        <pc:chgData name="Kristýna Bajgarová" userId="374f2f2b-aabc-49f7-93b5-f44f233957f6" providerId="ADAL" clId="{FAA3516A-5EB8-4CB6-8B5B-4121A40589A0}" dt="2024-10-15T20:36:16.839" v="1009"/>
        <pc:sldMkLst>
          <pc:docMk/>
          <pc:sldMk cId="734650622" sldId="283"/>
        </pc:sldMkLst>
      </pc:sldChg>
      <pc:sldChg chg="modSp mod">
        <pc:chgData name="Kristýna Bajgarová" userId="374f2f2b-aabc-49f7-93b5-f44f233957f6" providerId="ADAL" clId="{FAA3516A-5EB8-4CB6-8B5B-4121A40589A0}" dt="2024-10-15T20:20:40.987" v="154" actId="20577"/>
        <pc:sldMkLst>
          <pc:docMk/>
          <pc:sldMk cId="484044445" sldId="287"/>
        </pc:sldMkLst>
      </pc:sldChg>
      <pc:sldChg chg="addSp delSp modSp mod">
        <pc:chgData name="Kristýna Bajgarová" userId="374f2f2b-aabc-49f7-93b5-f44f233957f6" providerId="ADAL" clId="{FAA3516A-5EB8-4CB6-8B5B-4121A40589A0}" dt="2024-10-15T20:22:34.745" v="305" actId="20577"/>
        <pc:sldMkLst>
          <pc:docMk/>
          <pc:sldMk cId="524621107" sldId="288"/>
        </pc:sldMkLst>
      </pc:sldChg>
      <pc:sldChg chg="modSp mod">
        <pc:chgData name="Kristýna Bajgarová" userId="374f2f2b-aabc-49f7-93b5-f44f233957f6" providerId="ADAL" clId="{FAA3516A-5EB8-4CB6-8B5B-4121A40589A0}" dt="2024-10-15T20:24:25.449" v="308" actId="20577"/>
        <pc:sldMkLst>
          <pc:docMk/>
          <pc:sldMk cId="3204772406" sldId="290"/>
        </pc:sldMkLst>
      </pc:sldChg>
      <pc:sldChg chg="modSp mod">
        <pc:chgData name="Kristýna Bajgarová" userId="374f2f2b-aabc-49f7-93b5-f44f233957f6" providerId="ADAL" clId="{FAA3516A-5EB8-4CB6-8B5B-4121A40589A0}" dt="2024-10-15T20:29:44.906" v="707" actId="1076"/>
        <pc:sldMkLst>
          <pc:docMk/>
          <pc:sldMk cId="588485990" sldId="291"/>
        </pc:sldMkLst>
      </pc:sldChg>
      <pc:sldChg chg="modSp mod">
        <pc:chgData name="Kristýna Bajgarová" userId="374f2f2b-aabc-49f7-93b5-f44f233957f6" providerId="ADAL" clId="{FAA3516A-5EB8-4CB6-8B5B-4121A40589A0}" dt="2024-10-15T20:31:11.708" v="732" actId="403"/>
        <pc:sldMkLst>
          <pc:docMk/>
          <pc:sldMk cId="2274067987" sldId="292"/>
        </pc:sldMkLst>
      </pc:sldChg>
      <pc:sldChg chg="modSp">
        <pc:chgData name="Kristýna Bajgarová" userId="374f2f2b-aabc-49f7-93b5-f44f233957f6" providerId="ADAL" clId="{FAA3516A-5EB8-4CB6-8B5B-4121A40589A0}" dt="2024-10-15T20:19:41.521" v="88" actId="20577"/>
        <pc:sldMkLst>
          <pc:docMk/>
          <pc:sldMk cId="1989740094" sldId="293"/>
        </pc:sldMkLst>
      </pc:sldChg>
      <pc:sldChg chg="addSp modSp mod">
        <pc:chgData name="Kristýna Bajgarová" userId="374f2f2b-aabc-49f7-93b5-f44f233957f6" providerId="ADAL" clId="{FAA3516A-5EB8-4CB6-8B5B-4121A40589A0}" dt="2024-10-15T20:35:30.969" v="974" actId="20577"/>
        <pc:sldMkLst>
          <pc:docMk/>
          <pc:sldMk cId="854651039" sldId="299"/>
        </pc:sldMkLst>
      </pc:sldChg>
      <pc:sldChg chg="addSp modSp mod">
        <pc:chgData name="Kristýna Bajgarová" userId="374f2f2b-aabc-49f7-93b5-f44f233957f6" providerId="ADAL" clId="{FAA3516A-5EB8-4CB6-8B5B-4121A40589A0}" dt="2024-10-15T20:33:55.303" v="867" actId="207"/>
        <pc:sldMkLst>
          <pc:docMk/>
          <pc:sldMk cId="1820658858" sldId="301"/>
        </pc:sldMkLst>
      </pc:sldChg>
      <pc:sldChg chg="modSp mod">
        <pc:chgData name="Kristýna Bajgarová" userId="374f2f2b-aabc-49f7-93b5-f44f233957f6" providerId="ADAL" clId="{FAA3516A-5EB8-4CB6-8B5B-4121A40589A0}" dt="2024-10-15T20:36:01.495" v="1005" actId="20577"/>
        <pc:sldMkLst>
          <pc:docMk/>
          <pc:sldMk cId="1139592594" sldId="305"/>
        </pc:sldMkLst>
      </pc:sldChg>
      <pc:sldChg chg="del">
        <pc:chgData name="Kristýna Bajgarová" userId="374f2f2b-aabc-49f7-93b5-f44f233957f6" providerId="ADAL" clId="{FAA3516A-5EB8-4CB6-8B5B-4121A40589A0}" dt="2024-10-15T20:18:41.694" v="0" actId="2696"/>
        <pc:sldMkLst>
          <pc:docMk/>
          <pc:sldMk cId="3074718814" sldId="306"/>
        </pc:sldMkLst>
      </pc:sldChg>
      <pc:sldChg chg="del">
        <pc:chgData name="Kristýna Bajgarová" userId="374f2f2b-aabc-49f7-93b5-f44f233957f6" providerId="ADAL" clId="{FAA3516A-5EB8-4CB6-8B5B-4121A40589A0}" dt="2024-10-15T20:30:14.595" v="708" actId="2696"/>
        <pc:sldMkLst>
          <pc:docMk/>
          <pc:sldMk cId="3217259607" sldId="308"/>
        </pc:sldMkLst>
      </pc:sldChg>
    </pc:docChg>
  </pc:docChgLst>
  <pc:docChgLst>
    <pc:chgData name="Kristýna Bajgarová" userId="374f2f2b-aabc-49f7-93b5-f44f233957f6" providerId="ADAL" clId="{2536E513-F09D-4ECE-8568-B4F52A1F96F5}"/>
    <pc:docChg chg="custSel modSld">
      <pc:chgData name="Kristýna Bajgarová" userId="374f2f2b-aabc-49f7-93b5-f44f233957f6" providerId="ADAL" clId="{2536E513-F09D-4ECE-8568-B4F52A1F96F5}" dt="2023-10-12T06:56:33.739" v="47" actId="20577"/>
      <pc:docMkLst>
        <pc:docMk/>
      </pc:docMkLst>
      <pc:sldChg chg="modSp mod">
        <pc:chgData name="Kristýna Bajgarová" userId="374f2f2b-aabc-49f7-93b5-f44f233957f6" providerId="ADAL" clId="{2536E513-F09D-4ECE-8568-B4F52A1F96F5}" dt="2023-10-12T06:56:33.739" v="47" actId="20577"/>
        <pc:sldMkLst>
          <pc:docMk/>
          <pc:sldMk cId="411996394" sldId="259"/>
        </pc:sldMkLst>
      </pc:sldChg>
    </pc:docChg>
  </pc:docChgLst>
  <pc:docChgLst>
    <pc:chgData name="Kristýna Bajgarová" userId="374f2f2b-aabc-49f7-93b5-f44f233957f6" providerId="ADAL" clId="{CB3BC436-897C-4EBC-ABB7-3A4D3D0D2814}"/>
    <pc:docChg chg="delSld modSld">
      <pc:chgData name="Kristýna Bajgarová" userId="374f2f2b-aabc-49f7-93b5-f44f233957f6" providerId="ADAL" clId="{CB3BC436-897C-4EBC-ABB7-3A4D3D0D2814}" dt="2023-10-03T08:13:05.898" v="18" actId="47"/>
      <pc:docMkLst>
        <pc:docMk/>
      </pc:docMkLst>
      <pc:sldChg chg="modSp mod">
        <pc:chgData name="Kristýna Bajgarová" userId="374f2f2b-aabc-49f7-93b5-f44f233957f6" providerId="ADAL" clId="{CB3BC436-897C-4EBC-ABB7-3A4D3D0D2814}" dt="2023-10-03T07:52:03.485" v="17" actId="20577"/>
        <pc:sldMkLst>
          <pc:docMk/>
          <pc:sldMk cId="2923354762" sldId="262"/>
        </pc:sldMkLst>
      </pc:sldChg>
      <pc:sldChg chg="del">
        <pc:chgData name="Kristýna Bajgarová" userId="374f2f2b-aabc-49f7-93b5-f44f233957f6" providerId="ADAL" clId="{CB3BC436-897C-4EBC-ABB7-3A4D3D0D2814}" dt="2023-10-03T08:13:05.898" v="18" actId="47"/>
        <pc:sldMkLst>
          <pc:docMk/>
          <pc:sldMk cId="3619673678" sldId="272"/>
        </pc:sldMkLst>
      </pc:sldChg>
    </pc:docChg>
  </pc:docChgLst>
  <pc:docChgLst>
    <pc:chgData name="Kristýna Bajgarová" userId="374f2f2b-aabc-49f7-93b5-f44f233957f6" providerId="ADAL" clId="{8652C48B-15E6-47F1-95B0-D7693127612F}"/>
    <pc:docChg chg="undo custSel addSld modSld">
      <pc:chgData name="Kristýna Bajgarová" userId="374f2f2b-aabc-49f7-93b5-f44f233957f6" providerId="ADAL" clId="{8652C48B-15E6-47F1-95B0-D7693127612F}" dt="2023-10-24T09:48:09.876" v="632" actId="20577"/>
      <pc:docMkLst>
        <pc:docMk/>
      </pc:docMkLst>
      <pc:sldChg chg="modSp mod">
        <pc:chgData name="Kristýna Bajgarová" userId="374f2f2b-aabc-49f7-93b5-f44f233957f6" providerId="ADAL" clId="{8652C48B-15E6-47F1-95B0-D7693127612F}" dt="2023-10-24T08:51:14.288" v="187" actId="20577"/>
        <pc:sldMkLst>
          <pc:docMk/>
          <pc:sldMk cId="3544535193" sldId="270"/>
        </pc:sldMkLst>
      </pc:sldChg>
      <pc:sldChg chg="modSp mod">
        <pc:chgData name="Kristýna Bajgarová" userId="374f2f2b-aabc-49f7-93b5-f44f233957f6" providerId="ADAL" clId="{8652C48B-15E6-47F1-95B0-D7693127612F}" dt="2023-10-24T09:05:34.092" v="307" actId="20577"/>
        <pc:sldMkLst>
          <pc:docMk/>
          <pc:sldMk cId="734650622" sldId="283"/>
        </pc:sldMkLst>
      </pc:sldChg>
      <pc:sldChg chg="modSp mod">
        <pc:chgData name="Kristýna Bajgarová" userId="374f2f2b-aabc-49f7-93b5-f44f233957f6" providerId="ADAL" clId="{8652C48B-15E6-47F1-95B0-D7693127612F}" dt="2023-10-24T08:47:58.525" v="24" actId="1076"/>
        <pc:sldMkLst>
          <pc:docMk/>
          <pc:sldMk cId="484044445" sldId="287"/>
        </pc:sldMkLst>
      </pc:sldChg>
      <pc:sldChg chg="modSp mod">
        <pc:chgData name="Kristýna Bajgarová" userId="374f2f2b-aabc-49f7-93b5-f44f233957f6" providerId="ADAL" clId="{8652C48B-15E6-47F1-95B0-D7693127612F}" dt="2023-10-24T08:48:43.745" v="71" actId="20577"/>
        <pc:sldMkLst>
          <pc:docMk/>
          <pc:sldMk cId="524621107" sldId="288"/>
        </pc:sldMkLst>
      </pc:sldChg>
      <pc:sldChg chg="modSp">
        <pc:chgData name="Kristýna Bajgarová" userId="374f2f2b-aabc-49f7-93b5-f44f233957f6" providerId="ADAL" clId="{8652C48B-15E6-47F1-95B0-D7693127612F}" dt="2023-10-24T08:49:28.373" v="121" actId="20577"/>
        <pc:sldMkLst>
          <pc:docMk/>
          <pc:sldMk cId="3204772406" sldId="290"/>
        </pc:sldMkLst>
      </pc:sldChg>
      <pc:sldChg chg="modSp mod">
        <pc:chgData name="Kristýna Bajgarová" userId="374f2f2b-aabc-49f7-93b5-f44f233957f6" providerId="ADAL" clId="{8652C48B-15E6-47F1-95B0-D7693127612F}" dt="2023-10-24T08:50:57.240" v="186" actId="14100"/>
        <pc:sldMkLst>
          <pc:docMk/>
          <pc:sldMk cId="588485990" sldId="291"/>
        </pc:sldMkLst>
      </pc:sldChg>
      <pc:sldChg chg="modSp mod">
        <pc:chgData name="Kristýna Bajgarová" userId="374f2f2b-aabc-49f7-93b5-f44f233957f6" providerId="ADAL" clId="{8652C48B-15E6-47F1-95B0-D7693127612F}" dt="2023-10-24T08:50:04.905" v="138" actId="20577"/>
        <pc:sldMkLst>
          <pc:docMk/>
          <pc:sldMk cId="2274067987" sldId="292"/>
        </pc:sldMkLst>
      </pc:sldChg>
      <pc:sldChg chg="modSp mod">
        <pc:chgData name="Kristýna Bajgarová" userId="374f2f2b-aabc-49f7-93b5-f44f233957f6" providerId="ADAL" clId="{8652C48B-15E6-47F1-95B0-D7693127612F}" dt="2023-10-24T09:03:49.451" v="289" actId="13926"/>
        <pc:sldMkLst>
          <pc:docMk/>
          <pc:sldMk cId="2260200107" sldId="296"/>
        </pc:sldMkLst>
      </pc:sldChg>
      <pc:sldChg chg="modSp mod">
        <pc:chgData name="Kristýna Bajgarová" userId="374f2f2b-aabc-49f7-93b5-f44f233957f6" providerId="ADAL" clId="{8652C48B-15E6-47F1-95B0-D7693127612F}" dt="2023-10-24T09:03:45.883" v="288" actId="13926"/>
        <pc:sldMkLst>
          <pc:docMk/>
          <pc:sldMk cId="1673188071" sldId="298"/>
        </pc:sldMkLst>
      </pc:sldChg>
      <pc:sldChg chg="modSp add mod setBg">
        <pc:chgData name="Kristýna Bajgarová" userId="374f2f2b-aabc-49f7-93b5-f44f233957f6" providerId="ADAL" clId="{8652C48B-15E6-47F1-95B0-D7693127612F}" dt="2023-10-24T08:49:10.053" v="73" actId="207"/>
        <pc:sldMkLst>
          <pc:docMk/>
          <pc:sldMk cId="578591771" sldId="300"/>
        </pc:sldMkLst>
      </pc:sldChg>
      <pc:sldChg chg="modSp add mod setBg">
        <pc:chgData name="Kristýna Bajgarová" userId="374f2f2b-aabc-49f7-93b5-f44f233957f6" providerId="ADAL" clId="{8652C48B-15E6-47F1-95B0-D7693127612F}" dt="2023-10-24T09:02:28.992" v="287" actId="20577"/>
        <pc:sldMkLst>
          <pc:docMk/>
          <pc:sldMk cId="1820658858" sldId="301"/>
        </pc:sldMkLst>
      </pc:sldChg>
      <pc:sldChg chg="modSp add mod setBg">
        <pc:chgData name="Kristýna Bajgarová" userId="374f2f2b-aabc-49f7-93b5-f44f233957f6" providerId="ADAL" clId="{8652C48B-15E6-47F1-95B0-D7693127612F}" dt="2023-10-24T09:48:09.876" v="632" actId="20577"/>
        <pc:sldMkLst>
          <pc:docMk/>
          <pc:sldMk cId="1139592594" sldId="305"/>
        </pc:sldMkLst>
      </pc:sldChg>
    </pc:docChg>
  </pc:docChgLst>
  <pc:docChgLst>
    <pc:chgData name="Kristýna Bajgarová" userId="374f2f2b-aabc-49f7-93b5-f44f233957f6" providerId="ADAL" clId="{804F9BFD-70E8-4FCD-B25D-A2CFC3362007}"/>
    <pc:docChg chg="undo custSel addSld delSld modSld sldOrd">
      <pc:chgData name="Kristýna Bajgarová" userId="374f2f2b-aabc-49f7-93b5-f44f233957f6" providerId="ADAL" clId="{804F9BFD-70E8-4FCD-B25D-A2CFC3362007}" dt="2024-10-15T09:48:22.542" v="1577" actId="47"/>
      <pc:docMkLst>
        <pc:docMk/>
      </pc:docMkLst>
      <pc:sldChg chg="addSp delSp modSp del mod">
        <pc:chgData name="Kristýna Bajgarová" userId="374f2f2b-aabc-49f7-93b5-f44f233957f6" providerId="ADAL" clId="{804F9BFD-70E8-4FCD-B25D-A2CFC3362007}" dt="2024-10-15T09:48:22.542" v="1577" actId="47"/>
        <pc:sldMkLst>
          <pc:docMk/>
          <pc:sldMk cId="411996394" sldId="259"/>
        </pc:sldMkLst>
      </pc:sldChg>
      <pc:sldChg chg="ord">
        <pc:chgData name="Kristýna Bajgarová" userId="374f2f2b-aabc-49f7-93b5-f44f233957f6" providerId="ADAL" clId="{804F9BFD-70E8-4FCD-B25D-A2CFC3362007}" dt="2024-10-15T09:28:55.762" v="1470"/>
        <pc:sldMkLst>
          <pc:docMk/>
          <pc:sldMk cId="2923354762" sldId="262"/>
        </pc:sldMkLst>
      </pc:sldChg>
      <pc:sldChg chg="modSp mod ord">
        <pc:chgData name="Kristýna Bajgarová" userId="374f2f2b-aabc-49f7-93b5-f44f233957f6" providerId="ADAL" clId="{804F9BFD-70E8-4FCD-B25D-A2CFC3362007}" dt="2024-10-15T08:25:42.933" v="691" actId="20577"/>
        <pc:sldMkLst>
          <pc:docMk/>
          <pc:sldMk cId="3157184445" sldId="267"/>
        </pc:sldMkLst>
      </pc:sldChg>
      <pc:sldChg chg="modSp mod">
        <pc:chgData name="Kristýna Bajgarová" userId="374f2f2b-aabc-49f7-93b5-f44f233957f6" providerId="ADAL" clId="{804F9BFD-70E8-4FCD-B25D-A2CFC3362007}" dt="2024-10-15T09:32:16.452" v="1526" actId="20577"/>
        <pc:sldMkLst>
          <pc:docMk/>
          <pc:sldMk cId="3544535193" sldId="270"/>
        </pc:sldMkLst>
      </pc:sldChg>
      <pc:sldChg chg="del">
        <pc:chgData name="Kristýna Bajgarová" userId="374f2f2b-aabc-49f7-93b5-f44f233957f6" providerId="ADAL" clId="{804F9BFD-70E8-4FCD-B25D-A2CFC3362007}" dt="2024-10-15T08:32:20.489" v="1065" actId="47"/>
        <pc:sldMkLst>
          <pc:docMk/>
          <pc:sldMk cId="1052820917" sldId="273"/>
        </pc:sldMkLst>
      </pc:sldChg>
      <pc:sldChg chg="del">
        <pc:chgData name="Kristýna Bajgarová" userId="374f2f2b-aabc-49f7-93b5-f44f233957f6" providerId="ADAL" clId="{804F9BFD-70E8-4FCD-B25D-A2CFC3362007}" dt="2024-10-15T08:32:17.840" v="1064" actId="47"/>
        <pc:sldMkLst>
          <pc:docMk/>
          <pc:sldMk cId="1649792470" sldId="276"/>
        </pc:sldMkLst>
      </pc:sldChg>
      <pc:sldChg chg="modSp mod">
        <pc:chgData name="Kristýna Bajgarová" userId="374f2f2b-aabc-49f7-93b5-f44f233957f6" providerId="ADAL" clId="{804F9BFD-70E8-4FCD-B25D-A2CFC3362007}" dt="2024-10-15T09:29:20.352" v="1474" actId="20577"/>
        <pc:sldMkLst>
          <pc:docMk/>
          <pc:sldMk cId="4290880653" sldId="278"/>
        </pc:sldMkLst>
      </pc:sldChg>
      <pc:sldChg chg="ord">
        <pc:chgData name="Kristýna Bajgarová" userId="374f2f2b-aabc-49f7-93b5-f44f233957f6" providerId="ADAL" clId="{804F9BFD-70E8-4FCD-B25D-A2CFC3362007}" dt="2024-10-15T09:29:05.834" v="1472"/>
        <pc:sldMkLst>
          <pc:docMk/>
          <pc:sldMk cId="734650622" sldId="283"/>
        </pc:sldMkLst>
      </pc:sldChg>
      <pc:sldChg chg="modSp mod">
        <pc:chgData name="Kristýna Bajgarová" userId="374f2f2b-aabc-49f7-93b5-f44f233957f6" providerId="ADAL" clId="{804F9BFD-70E8-4FCD-B25D-A2CFC3362007}" dt="2024-10-15T08:00:41.710" v="252" actId="20577"/>
        <pc:sldMkLst>
          <pc:docMk/>
          <pc:sldMk cId="2137579819" sldId="285"/>
        </pc:sldMkLst>
      </pc:sldChg>
      <pc:sldChg chg="modSp mod">
        <pc:chgData name="Kristýna Bajgarová" userId="374f2f2b-aabc-49f7-93b5-f44f233957f6" providerId="ADAL" clId="{804F9BFD-70E8-4FCD-B25D-A2CFC3362007}" dt="2024-10-15T07:39:57.300" v="103" actId="20577"/>
        <pc:sldMkLst>
          <pc:docMk/>
          <pc:sldMk cId="484044445" sldId="287"/>
        </pc:sldMkLst>
      </pc:sldChg>
      <pc:sldChg chg="modSp mod">
        <pc:chgData name="Kristýna Bajgarová" userId="374f2f2b-aabc-49f7-93b5-f44f233957f6" providerId="ADAL" clId="{804F9BFD-70E8-4FCD-B25D-A2CFC3362007}" dt="2024-10-15T08:33:24.570" v="1078" actId="20577"/>
        <pc:sldMkLst>
          <pc:docMk/>
          <pc:sldMk cId="524621107" sldId="288"/>
        </pc:sldMkLst>
      </pc:sldChg>
      <pc:sldChg chg="modSp mod">
        <pc:chgData name="Kristýna Bajgarová" userId="374f2f2b-aabc-49f7-93b5-f44f233957f6" providerId="ADAL" clId="{804F9BFD-70E8-4FCD-B25D-A2CFC3362007}" dt="2024-10-15T08:33:32.788" v="1079" actId="20577"/>
        <pc:sldMkLst>
          <pc:docMk/>
          <pc:sldMk cId="3204772406" sldId="290"/>
        </pc:sldMkLst>
      </pc:sldChg>
      <pc:sldChg chg="modSp mod">
        <pc:chgData name="Kristýna Bajgarová" userId="374f2f2b-aabc-49f7-93b5-f44f233957f6" providerId="ADAL" clId="{804F9BFD-70E8-4FCD-B25D-A2CFC3362007}" dt="2024-10-15T08:34:01.476" v="1096" actId="20577"/>
        <pc:sldMkLst>
          <pc:docMk/>
          <pc:sldMk cId="588485990" sldId="291"/>
        </pc:sldMkLst>
      </pc:sldChg>
      <pc:sldChg chg="addSp delSp modSp mod chgLayout">
        <pc:chgData name="Kristýna Bajgarová" userId="374f2f2b-aabc-49f7-93b5-f44f233957f6" providerId="ADAL" clId="{804F9BFD-70E8-4FCD-B25D-A2CFC3362007}" dt="2024-10-15T09:11:39.300" v="1218" actId="20577"/>
        <pc:sldMkLst>
          <pc:docMk/>
          <pc:sldMk cId="2274067987" sldId="292"/>
        </pc:sldMkLst>
      </pc:sldChg>
      <pc:sldChg chg="modSp del mod ord">
        <pc:chgData name="Kristýna Bajgarová" userId="374f2f2b-aabc-49f7-93b5-f44f233957f6" providerId="ADAL" clId="{804F9BFD-70E8-4FCD-B25D-A2CFC3362007}" dt="2024-10-15T09:16:44.485" v="1225" actId="47"/>
        <pc:sldMkLst>
          <pc:docMk/>
          <pc:sldMk cId="578591771" sldId="300"/>
        </pc:sldMkLst>
      </pc:sldChg>
      <pc:sldChg chg="modSp mod">
        <pc:chgData name="Kristýna Bajgarová" userId="374f2f2b-aabc-49f7-93b5-f44f233957f6" providerId="ADAL" clId="{804F9BFD-70E8-4FCD-B25D-A2CFC3362007}" dt="2024-10-15T09:29:32.206" v="1476" actId="113"/>
        <pc:sldMkLst>
          <pc:docMk/>
          <pc:sldMk cId="1820658858" sldId="301"/>
        </pc:sldMkLst>
      </pc:sldChg>
      <pc:sldChg chg="modSp mod ord">
        <pc:chgData name="Kristýna Bajgarová" userId="374f2f2b-aabc-49f7-93b5-f44f233957f6" providerId="ADAL" clId="{804F9BFD-70E8-4FCD-B25D-A2CFC3362007}" dt="2024-10-15T09:28:06.663" v="1468" actId="20577"/>
        <pc:sldMkLst>
          <pc:docMk/>
          <pc:sldMk cId="1139592594" sldId="305"/>
        </pc:sldMkLst>
      </pc:sldChg>
      <pc:sldChg chg="addSp delSp modSp new mod setBg">
        <pc:chgData name="Kristýna Bajgarová" userId="374f2f2b-aabc-49f7-93b5-f44f233957f6" providerId="ADAL" clId="{804F9BFD-70E8-4FCD-B25D-A2CFC3362007}" dt="2024-10-15T08:24:49.042" v="660" actId="478"/>
        <pc:sldMkLst>
          <pc:docMk/>
          <pc:sldMk cId="3074718814" sldId="306"/>
        </pc:sldMkLst>
      </pc:sldChg>
      <pc:sldChg chg="delSp modSp new mod setBg">
        <pc:chgData name="Kristýna Bajgarová" userId="374f2f2b-aabc-49f7-93b5-f44f233957f6" providerId="ADAL" clId="{804F9BFD-70E8-4FCD-B25D-A2CFC3362007}" dt="2024-10-15T09:32:27.913" v="1529" actId="108"/>
        <pc:sldMkLst>
          <pc:docMk/>
          <pc:sldMk cId="1146157635" sldId="307"/>
        </pc:sldMkLst>
      </pc:sldChg>
      <pc:sldChg chg="addSp delSp modSp new mod setBg">
        <pc:chgData name="Kristýna Bajgarová" userId="374f2f2b-aabc-49f7-93b5-f44f233957f6" providerId="ADAL" clId="{804F9BFD-70E8-4FCD-B25D-A2CFC3362007}" dt="2024-10-15T09:11:22.818" v="1216" actId="20577"/>
        <pc:sldMkLst>
          <pc:docMk/>
          <pc:sldMk cId="3217259607" sldId="308"/>
        </pc:sldMkLst>
      </pc:sldChg>
      <pc:sldChg chg="new del">
        <pc:chgData name="Kristýna Bajgarová" userId="374f2f2b-aabc-49f7-93b5-f44f233957f6" providerId="ADAL" clId="{804F9BFD-70E8-4FCD-B25D-A2CFC3362007}" dt="2024-10-15T09:47:08.007" v="1551" actId="680"/>
        <pc:sldMkLst>
          <pc:docMk/>
          <pc:sldMk cId="601941184" sldId="309"/>
        </pc:sldMkLst>
      </pc:sldChg>
      <pc:sldChg chg="addSp delSp modSp new mod setBg modAnim">
        <pc:chgData name="Kristýna Bajgarová" userId="374f2f2b-aabc-49f7-93b5-f44f233957f6" providerId="ADAL" clId="{804F9BFD-70E8-4FCD-B25D-A2CFC3362007}" dt="2024-10-15T09:48:19.730" v="1576" actId="14100"/>
        <pc:sldMkLst>
          <pc:docMk/>
          <pc:sldMk cId="3575453460" sldId="309"/>
        </pc:sldMkLst>
      </pc:sldChg>
      <pc:sldMasterChg chg="delSldLayout">
        <pc:chgData name="Kristýna Bajgarová" userId="374f2f2b-aabc-49f7-93b5-f44f233957f6" providerId="ADAL" clId="{804F9BFD-70E8-4FCD-B25D-A2CFC3362007}" dt="2024-10-15T09:16:44.485" v="1225" actId="47"/>
        <pc:sldMasterMkLst>
          <pc:docMk/>
          <pc:sldMasterMk cId="1558402525" sldId="2147483660"/>
        </pc:sldMasterMkLst>
        <pc:sldLayoutChg chg="del">
          <pc:chgData name="Kristýna Bajgarová" userId="374f2f2b-aabc-49f7-93b5-f44f233957f6" providerId="ADAL" clId="{804F9BFD-70E8-4FCD-B25D-A2CFC3362007}" dt="2024-10-15T09:16:44.485" v="1225" actId="47"/>
          <pc:sldLayoutMkLst>
            <pc:docMk/>
            <pc:sldMasterMk cId="1558402525" sldId="2147483660"/>
            <pc:sldLayoutMk cId="710615133" sldId="2147483691"/>
          </pc:sldLayoutMkLst>
        </pc:sldLayoutChg>
      </pc:sldMasterChg>
    </pc:docChg>
  </pc:docChgLst>
  <pc:docChgLst>
    <pc:chgData name="Kristýna Bajgarová" userId="374f2f2b-aabc-49f7-93b5-f44f233957f6" providerId="ADAL" clId="{745C69CA-71E1-49C7-B5C9-BDC1495FA5B6}"/>
    <pc:docChg chg="undo custSel addSld delSld modSld sldOrd">
      <pc:chgData name="Kristýna Bajgarová" userId="374f2f2b-aabc-49f7-93b5-f44f233957f6" providerId="ADAL" clId="{745C69CA-71E1-49C7-B5C9-BDC1495FA5B6}" dt="2025-10-20T08:07:09.122" v="184"/>
      <pc:docMkLst>
        <pc:docMk/>
      </pc:docMkLst>
      <pc:sldChg chg="ord">
        <pc:chgData name="Kristýna Bajgarová" userId="374f2f2b-aabc-49f7-93b5-f44f233957f6" providerId="ADAL" clId="{745C69CA-71E1-49C7-B5C9-BDC1495FA5B6}" dt="2025-10-20T08:07:09.122" v="184"/>
        <pc:sldMkLst>
          <pc:docMk/>
          <pc:sldMk cId="2923354762" sldId="262"/>
        </pc:sldMkLst>
      </pc:sldChg>
      <pc:sldChg chg="ord">
        <pc:chgData name="Kristýna Bajgarová" userId="374f2f2b-aabc-49f7-93b5-f44f233957f6" providerId="ADAL" clId="{745C69CA-71E1-49C7-B5C9-BDC1495FA5B6}" dt="2025-10-16T08:25:45.359" v="80"/>
        <pc:sldMkLst>
          <pc:docMk/>
          <pc:sldMk cId="4290880653" sldId="278"/>
        </pc:sldMkLst>
      </pc:sldChg>
      <pc:sldChg chg="ord">
        <pc:chgData name="Kristýna Bajgarová" userId="374f2f2b-aabc-49f7-93b5-f44f233957f6" providerId="ADAL" clId="{745C69CA-71E1-49C7-B5C9-BDC1495FA5B6}" dt="2025-10-20T08:07:07.318" v="182"/>
        <pc:sldMkLst>
          <pc:docMk/>
          <pc:sldMk cId="734650622" sldId="283"/>
        </pc:sldMkLst>
      </pc:sldChg>
      <pc:sldChg chg="modSp mod">
        <pc:chgData name="Kristýna Bajgarová" userId="374f2f2b-aabc-49f7-93b5-f44f233957f6" providerId="ADAL" clId="{745C69CA-71E1-49C7-B5C9-BDC1495FA5B6}" dt="2025-10-20T08:06:37.404" v="178" actId="5793"/>
        <pc:sldMkLst>
          <pc:docMk/>
          <pc:sldMk cId="1514690716" sldId="284"/>
        </pc:sldMkLst>
        <pc:spChg chg="mod">
          <ac:chgData name="Kristýna Bajgarová" userId="374f2f2b-aabc-49f7-93b5-f44f233957f6" providerId="ADAL" clId="{745C69CA-71E1-49C7-B5C9-BDC1495FA5B6}" dt="2025-10-20T08:06:37.404" v="178" actId="5793"/>
          <ac:spMkLst>
            <pc:docMk/>
            <pc:sldMk cId="1514690716" sldId="284"/>
            <ac:spMk id="9" creationId="{00E52AF1-CE01-85E4-E36B-72B2ACF20CA3}"/>
          </ac:spMkLst>
        </pc:spChg>
      </pc:sldChg>
      <pc:sldChg chg="ord">
        <pc:chgData name="Kristýna Bajgarová" userId="374f2f2b-aabc-49f7-93b5-f44f233957f6" providerId="ADAL" clId="{745C69CA-71E1-49C7-B5C9-BDC1495FA5B6}" dt="2025-10-16T08:25:45.359" v="80"/>
        <pc:sldMkLst>
          <pc:docMk/>
          <pc:sldMk cId="2137579819" sldId="285"/>
        </pc:sldMkLst>
      </pc:sldChg>
      <pc:sldChg chg="modSp mod">
        <pc:chgData name="Kristýna Bajgarová" userId="374f2f2b-aabc-49f7-93b5-f44f233957f6" providerId="ADAL" clId="{745C69CA-71E1-49C7-B5C9-BDC1495FA5B6}" dt="2025-10-20T08:04:40.727" v="115" actId="5793"/>
        <pc:sldMkLst>
          <pc:docMk/>
          <pc:sldMk cId="3204772406" sldId="290"/>
        </pc:sldMkLst>
        <pc:spChg chg="mod">
          <ac:chgData name="Kristýna Bajgarová" userId="374f2f2b-aabc-49f7-93b5-f44f233957f6" providerId="ADAL" clId="{745C69CA-71E1-49C7-B5C9-BDC1495FA5B6}" dt="2025-10-20T08:04:40.727" v="115" actId="5793"/>
          <ac:spMkLst>
            <pc:docMk/>
            <pc:sldMk cId="3204772406" sldId="290"/>
            <ac:spMk id="4" creationId="{E54E972F-CAF5-6919-A1A4-672249BB34AF}"/>
          </ac:spMkLst>
        </pc:spChg>
      </pc:sldChg>
      <pc:sldChg chg="modSp mod">
        <pc:chgData name="Kristýna Bajgarová" userId="374f2f2b-aabc-49f7-93b5-f44f233957f6" providerId="ADAL" clId="{745C69CA-71E1-49C7-B5C9-BDC1495FA5B6}" dt="2025-10-20T08:05:10.426" v="122" actId="20577"/>
        <pc:sldMkLst>
          <pc:docMk/>
          <pc:sldMk cId="588485990" sldId="291"/>
        </pc:sldMkLst>
        <pc:spChg chg="mod">
          <ac:chgData name="Kristýna Bajgarová" userId="374f2f2b-aabc-49f7-93b5-f44f233957f6" providerId="ADAL" clId="{745C69CA-71E1-49C7-B5C9-BDC1495FA5B6}" dt="2025-10-20T08:04:55.619" v="117" actId="27636"/>
          <ac:spMkLst>
            <pc:docMk/>
            <pc:sldMk cId="588485990" sldId="291"/>
            <ac:spMk id="6" creationId="{08375975-9A34-E192-1015-69B62FA594BE}"/>
          </ac:spMkLst>
        </pc:spChg>
        <pc:spChg chg="mod">
          <ac:chgData name="Kristýna Bajgarová" userId="374f2f2b-aabc-49f7-93b5-f44f233957f6" providerId="ADAL" clId="{745C69CA-71E1-49C7-B5C9-BDC1495FA5B6}" dt="2025-10-20T08:05:10.426" v="122" actId="20577"/>
          <ac:spMkLst>
            <pc:docMk/>
            <pc:sldMk cId="588485990" sldId="291"/>
            <ac:spMk id="7" creationId="{14D6AB9A-E1F9-E797-1EE2-B030661BF798}"/>
          </ac:spMkLst>
        </pc:spChg>
      </pc:sldChg>
      <pc:sldChg chg="modSp mod">
        <pc:chgData name="Kristýna Bajgarová" userId="374f2f2b-aabc-49f7-93b5-f44f233957f6" providerId="ADAL" clId="{745C69CA-71E1-49C7-B5C9-BDC1495FA5B6}" dt="2025-10-20T08:05:28.286" v="125" actId="20577"/>
        <pc:sldMkLst>
          <pc:docMk/>
          <pc:sldMk cId="2274067987" sldId="292"/>
        </pc:sldMkLst>
        <pc:spChg chg="mod">
          <ac:chgData name="Kristýna Bajgarová" userId="374f2f2b-aabc-49f7-93b5-f44f233957f6" providerId="ADAL" clId="{745C69CA-71E1-49C7-B5C9-BDC1495FA5B6}" dt="2025-10-20T08:05:21.074" v="123" actId="20577"/>
          <ac:spMkLst>
            <pc:docMk/>
            <pc:sldMk cId="2274067987" sldId="292"/>
            <ac:spMk id="6" creationId="{6649A5CB-093E-C036-5FE4-EDF153505378}"/>
          </ac:spMkLst>
        </pc:spChg>
        <pc:graphicFrameChg chg="modGraphic">
          <ac:chgData name="Kristýna Bajgarová" userId="374f2f2b-aabc-49f7-93b5-f44f233957f6" providerId="ADAL" clId="{745C69CA-71E1-49C7-B5C9-BDC1495FA5B6}" dt="2025-10-20T08:05:28.286" v="125" actId="20577"/>
          <ac:graphicFrameMkLst>
            <pc:docMk/>
            <pc:sldMk cId="2274067987" sldId="292"/>
            <ac:graphicFrameMk id="11" creationId="{1AB9ACDF-8F55-40EC-7598-28D7DFA0C843}"/>
          </ac:graphicFrameMkLst>
        </pc:graphicFrameChg>
      </pc:sldChg>
      <pc:sldChg chg="modSp mod ord">
        <pc:chgData name="Kristýna Bajgarová" userId="374f2f2b-aabc-49f7-93b5-f44f233957f6" providerId="ADAL" clId="{745C69CA-71E1-49C7-B5C9-BDC1495FA5B6}" dt="2025-10-20T08:06:06.825" v="128" actId="20577"/>
        <pc:sldMkLst>
          <pc:docMk/>
          <pc:sldMk cId="1820658858" sldId="301"/>
        </pc:sldMkLst>
        <pc:spChg chg="mod">
          <ac:chgData name="Kristýna Bajgarová" userId="374f2f2b-aabc-49f7-93b5-f44f233957f6" providerId="ADAL" clId="{745C69CA-71E1-49C7-B5C9-BDC1495FA5B6}" dt="2025-10-20T08:06:06.825" v="128" actId="20577"/>
          <ac:spMkLst>
            <pc:docMk/>
            <pc:sldMk cId="1820658858" sldId="301"/>
            <ac:spMk id="5" creationId="{E5686E8F-47AB-DBE1-0F3B-305B0CAC0DB5}"/>
          </ac:spMkLst>
        </pc:spChg>
      </pc:sldChg>
      <pc:sldChg chg="modSp mod ord">
        <pc:chgData name="Kristýna Bajgarová" userId="374f2f2b-aabc-49f7-93b5-f44f233957f6" providerId="ADAL" clId="{745C69CA-71E1-49C7-B5C9-BDC1495FA5B6}" dt="2025-10-20T08:07:05.528" v="180"/>
        <pc:sldMkLst>
          <pc:docMk/>
          <pc:sldMk cId="1139592594" sldId="305"/>
        </pc:sldMkLst>
        <pc:spChg chg="mod">
          <ac:chgData name="Kristýna Bajgarová" userId="374f2f2b-aabc-49f7-93b5-f44f233957f6" providerId="ADAL" clId="{745C69CA-71E1-49C7-B5C9-BDC1495FA5B6}" dt="2025-10-20T08:02:33.845" v="91" actId="20577"/>
          <ac:spMkLst>
            <pc:docMk/>
            <pc:sldMk cId="1139592594" sldId="305"/>
            <ac:spMk id="3" creationId="{21DC5773-B76E-3484-400C-32850925CFA1}"/>
          </ac:spMkLst>
        </pc:spChg>
      </pc:sldChg>
      <pc:sldChg chg="modSp mod">
        <pc:chgData name="Kristýna Bajgarová" userId="374f2f2b-aabc-49f7-93b5-f44f233957f6" providerId="ADAL" clId="{745C69CA-71E1-49C7-B5C9-BDC1495FA5B6}" dt="2025-10-20T08:05:54.909" v="127" actId="20577"/>
        <pc:sldMkLst>
          <pc:docMk/>
          <pc:sldMk cId="1146157635" sldId="307"/>
        </pc:sldMkLst>
        <pc:spChg chg="mod">
          <ac:chgData name="Kristýna Bajgarová" userId="374f2f2b-aabc-49f7-93b5-f44f233957f6" providerId="ADAL" clId="{745C69CA-71E1-49C7-B5C9-BDC1495FA5B6}" dt="2025-10-20T08:05:54.909" v="127" actId="20577"/>
          <ac:spMkLst>
            <pc:docMk/>
            <pc:sldMk cId="1146157635" sldId="307"/>
            <ac:spMk id="3" creationId="{CA6126E0-71D2-8A17-ACC8-E0BC7F8FBBF5}"/>
          </ac:spMkLst>
        </pc:spChg>
      </pc:sldChg>
      <pc:sldChg chg="modSp mod">
        <pc:chgData name="Kristýna Bajgarová" userId="374f2f2b-aabc-49f7-93b5-f44f233957f6" providerId="ADAL" clId="{745C69CA-71E1-49C7-B5C9-BDC1495FA5B6}" dt="2025-10-20T08:03:45.677" v="113" actId="20577"/>
        <pc:sldMkLst>
          <pc:docMk/>
          <pc:sldMk cId="3153791418" sldId="313"/>
        </pc:sldMkLst>
        <pc:spChg chg="mod">
          <ac:chgData name="Kristýna Bajgarová" userId="374f2f2b-aabc-49f7-93b5-f44f233957f6" providerId="ADAL" clId="{745C69CA-71E1-49C7-B5C9-BDC1495FA5B6}" dt="2025-10-20T08:03:45.677" v="113" actId="20577"/>
          <ac:spMkLst>
            <pc:docMk/>
            <pc:sldMk cId="3153791418" sldId="313"/>
            <ac:spMk id="4" creationId="{9E0ED83F-33D4-15EF-8042-253D7E993695}"/>
          </ac:spMkLst>
        </pc:spChg>
      </pc:sldChg>
      <pc:sldChg chg="addSp delSp modSp new del mod ord modAnim">
        <pc:chgData name="Kristýna Bajgarová" userId="374f2f2b-aabc-49f7-93b5-f44f233957f6" providerId="ADAL" clId="{745C69CA-71E1-49C7-B5C9-BDC1495FA5B6}" dt="2025-10-20T08:06:15.711" v="129" actId="47"/>
        <pc:sldMkLst>
          <pc:docMk/>
          <pc:sldMk cId="3970034835" sldId="317"/>
        </pc:sldMkLst>
        <pc:picChg chg="add mod">
          <ac:chgData name="Kristýna Bajgarová" userId="374f2f2b-aabc-49f7-93b5-f44f233957f6" providerId="ADAL" clId="{745C69CA-71E1-49C7-B5C9-BDC1495FA5B6}" dt="2025-10-16T08:25:03.834" v="74"/>
          <ac:picMkLst>
            <pc:docMk/>
            <pc:sldMk cId="3970034835" sldId="317"/>
            <ac:picMk id="5" creationId="{8F248F81-6D26-77EC-6F58-199B1477BFAF}"/>
          </ac:picMkLst>
        </pc:picChg>
      </pc:sldChg>
      <pc:sldChg chg="addSp delSp modSp new del mod setBg">
        <pc:chgData name="Kristýna Bajgarová" userId="374f2f2b-aabc-49f7-93b5-f44f233957f6" providerId="ADAL" clId="{745C69CA-71E1-49C7-B5C9-BDC1495FA5B6}" dt="2025-10-20T08:02:47.852" v="96" actId="47"/>
        <pc:sldMkLst>
          <pc:docMk/>
          <pc:sldMk cId="3616223678" sldId="318"/>
        </pc:sldMkLst>
        <pc:spChg chg="mod ord">
          <ac:chgData name="Kristýna Bajgarová" userId="374f2f2b-aabc-49f7-93b5-f44f233957f6" providerId="ADAL" clId="{745C69CA-71E1-49C7-B5C9-BDC1495FA5B6}" dt="2025-10-16T08:23:46.821" v="46" actId="26606"/>
          <ac:spMkLst>
            <pc:docMk/>
            <pc:sldMk cId="3616223678" sldId="318"/>
            <ac:spMk id="2" creationId="{E9CC087A-6710-A76E-A563-3EBB5A5F07D0}"/>
          </ac:spMkLst>
        </pc:spChg>
        <pc:spChg chg="mod">
          <ac:chgData name="Kristýna Bajgarová" userId="374f2f2b-aabc-49f7-93b5-f44f233957f6" providerId="ADAL" clId="{745C69CA-71E1-49C7-B5C9-BDC1495FA5B6}" dt="2025-10-16T08:24:22.044" v="65" actId="20577"/>
          <ac:spMkLst>
            <pc:docMk/>
            <pc:sldMk cId="3616223678" sldId="318"/>
            <ac:spMk id="4" creationId="{851FB59D-3071-9359-E7F4-A64752D74903}"/>
          </ac:spMkLst>
        </pc:spChg>
        <pc:spChg chg="add">
          <ac:chgData name="Kristýna Bajgarová" userId="374f2f2b-aabc-49f7-93b5-f44f233957f6" providerId="ADAL" clId="{745C69CA-71E1-49C7-B5C9-BDC1495FA5B6}" dt="2025-10-16T08:23:46.821" v="46" actId="26606"/>
          <ac:spMkLst>
            <pc:docMk/>
            <pc:sldMk cId="3616223678" sldId="318"/>
            <ac:spMk id="33" creationId="{B3F59054-3394-4D87-8BD0-A28DCD47F1BC}"/>
          </ac:spMkLst>
        </pc:spChg>
        <pc:spChg chg="add">
          <ac:chgData name="Kristýna Bajgarová" userId="374f2f2b-aabc-49f7-93b5-f44f233957f6" providerId="ADAL" clId="{745C69CA-71E1-49C7-B5C9-BDC1495FA5B6}" dt="2025-10-16T08:23:46.821" v="46" actId="26606"/>
          <ac:spMkLst>
            <pc:docMk/>
            <pc:sldMk cId="3616223678" sldId="318"/>
            <ac:spMk id="34" creationId="{2FE0ABA9-CAF1-4816-837D-5F28AAA08E0A}"/>
          </ac:spMkLst>
        </pc:spChg>
        <pc:spChg chg="add">
          <ac:chgData name="Kristýna Bajgarová" userId="374f2f2b-aabc-49f7-93b5-f44f233957f6" providerId="ADAL" clId="{745C69CA-71E1-49C7-B5C9-BDC1495FA5B6}" dt="2025-10-16T08:23:46.821" v="46" actId="26606"/>
          <ac:spMkLst>
            <pc:docMk/>
            <pc:sldMk cId="3616223678" sldId="318"/>
            <ac:spMk id="35" creationId="{BC8B9C14-70F0-4F42-85FF-0DD3D5A585A5}"/>
          </ac:spMkLst>
        </pc:spChg>
        <pc:spChg chg="add">
          <ac:chgData name="Kristýna Bajgarová" userId="374f2f2b-aabc-49f7-93b5-f44f233957f6" providerId="ADAL" clId="{745C69CA-71E1-49C7-B5C9-BDC1495FA5B6}" dt="2025-10-16T08:23:46.821" v="46" actId="26606"/>
          <ac:spMkLst>
            <pc:docMk/>
            <pc:sldMk cId="3616223678" sldId="318"/>
            <ac:spMk id="36" creationId="{98DE6C44-43F8-4DE4-AB81-66853FFEA09A}"/>
          </ac:spMkLst>
        </pc:spChg>
        <pc:spChg chg="add">
          <ac:chgData name="Kristýna Bajgarová" userId="374f2f2b-aabc-49f7-93b5-f44f233957f6" providerId="ADAL" clId="{745C69CA-71E1-49C7-B5C9-BDC1495FA5B6}" dt="2025-10-16T08:23:46.821" v="46" actId="26606"/>
          <ac:spMkLst>
            <pc:docMk/>
            <pc:sldMk cId="3616223678" sldId="318"/>
            <ac:spMk id="37" creationId="{2409529B-9B56-4F10-BE4D-F934DB89E57E}"/>
          </ac:spMkLst>
        </pc:spChg>
        <pc:picChg chg="add mod ord">
          <ac:chgData name="Kristýna Bajgarová" userId="374f2f2b-aabc-49f7-93b5-f44f233957f6" providerId="ADAL" clId="{745C69CA-71E1-49C7-B5C9-BDC1495FA5B6}" dt="2025-10-16T08:23:46.803" v="45" actId="26606"/>
          <ac:picMkLst>
            <pc:docMk/>
            <pc:sldMk cId="3616223678" sldId="318"/>
            <ac:picMk id="7" creationId="{B1BDA337-B695-468F-FC45-42BB8FDB80E4}"/>
          </ac:picMkLst>
        </pc:picChg>
        <pc:picChg chg="add mod ord">
          <ac:chgData name="Kristýna Bajgarová" userId="374f2f2b-aabc-49f7-93b5-f44f233957f6" providerId="ADAL" clId="{745C69CA-71E1-49C7-B5C9-BDC1495FA5B6}" dt="2025-10-16T08:23:46.821" v="46" actId="26606"/>
          <ac:picMkLst>
            <pc:docMk/>
            <pc:sldMk cId="3616223678" sldId="318"/>
            <ac:picMk id="9" creationId="{4A8E2AFB-7B36-AA5C-7C12-15E152874009}"/>
          </ac:picMkLst>
        </pc:picChg>
        <pc:picChg chg="add mod ord">
          <ac:chgData name="Kristýna Bajgarová" userId="374f2f2b-aabc-49f7-93b5-f44f233957f6" providerId="ADAL" clId="{745C69CA-71E1-49C7-B5C9-BDC1495FA5B6}" dt="2025-10-16T08:23:46.821" v="46" actId="26606"/>
          <ac:picMkLst>
            <pc:docMk/>
            <pc:sldMk cId="3616223678" sldId="318"/>
            <ac:picMk id="11" creationId="{464B581A-D76F-549F-4DC5-BB07AF050053}"/>
          </ac:picMkLst>
        </pc:picChg>
      </pc:sldChg>
      <pc:sldChg chg="delSp new del mod">
        <pc:chgData name="Kristýna Bajgarová" userId="374f2f2b-aabc-49f7-93b5-f44f233957f6" providerId="ADAL" clId="{745C69CA-71E1-49C7-B5C9-BDC1495FA5B6}" dt="2025-10-16T08:24:35.047" v="70" actId="47"/>
        <pc:sldMkLst>
          <pc:docMk/>
          <pc:sldMk cId="2501559782" sldId="319"/>
        </pc:sldMkLst>
      </pc:sldChg>
    </pc:docChg>
  </pc:docChgLst>
  <pc:docChgLst>
    <pc:chgData name="Kristýna Bajgarová" userId="374f2f2b-aabc-49f7-93b5-f44f233957f6" providerId="ADAL" clId="{69F90EBF-ACCC-402B-8057-7DC5958ADDF1}"/>
    <pc:docChg chg="undo custSel addSld delSld modSld">
      <pc:chgData name="Kristýna Bajgarová" userId="374f2f2b-aabc-49f7-93b5-f44f233957f6" providerId="ADAL" clId="{69F90EBF-ACCC-402B-8057-7DC5958ADDF1}" dt="2023-10-12T09:13:36.071" v="630"/>
      <pc:docMkLst>
        <pc:docMk/>
      </pc:docMkLst>
      <pc:sldChg chg="modSp mod">
        <pc:chgData name="Kristýna Bajgarová" userId="374f2f2b-aabc-49f7-93b5-f44f233957f6" providerId="ADAL" clId="{69F90EBF-ACCC-402B-8057-7DC5958ADDF1}" dt="2023-10-12T09:11:08.179" v="540" actId="20577"/>
        <pc:sldMkLst>
          <pc:docMk/>
          <pc:sldMk cId="2923354762" sldId="262"/>
        </pc:sldMkLst>
      </pc:sldChg>
      <pc:sldChg chg="modSp mod">
        <pc:chgData name="Kristýna Bajgarová" userId="374f2f2b-aabc-49f7-93b5-f44f233957f6" providerId="ADAL" clId="{69F90EBF-ACCC-402B-8057-7DC5958ADDF1}" dt="2023-10-12T09:00:57.773" v="16"/>
        <pc:sldMkLst>
          <pc:docMk/>
          <pc:sldMk cId="2714383939" sldId="264"/>
        </pc:sldMkLst>
      </pc:sldChg>
      <pc:sldChg chg="modSp">
        <pc:chgData name="Kristýna Bajgarová" userId="374f2f2b-aabc-49f7-93b5-f44f233957f6" providerId="ADAL" clId="{69F90EBF-ACCC-402B-8057-7DC5958ADDF1}" dt="2023-10-12T08:59:55.934" v="6"/>
        <pc:sldMkLst>
          <pc:docMk/>
          <pc:sldMk cId="3157184445" sldId="267"/>
        </pc:sldMkLst>
      </pc:sldChg>
      <pc:sldChg chg="modSp mod">
        <pc:chgData name="Kristýna Bajgarová" userId="374f2f2b-aabc-49f7-93b5-f44f233957f6" providerId="ADAL" clId="{69F90EBF-ACCC-402B-8057-7DC5958ADDF1}" dt="2023-10-12T09:03:30.185" v="94" actId="20577"/>
        <pc:sldMkLst>
          <pc:docMk/>
          <pc:sldMk cId="3544535193" sldId="270"/>
        </pc:sldMkLst>
      </pc:sldChg>
      <pc:sldChg chg="modSp mod">
        <pc:chgData name="Kristýna Bajgarová" userId="374f2f2b-aabc-49f7-93b5-f44f233957f6" providerId="ADAL" clId="{69F90EBF-ACCC-402B-8057-7DC5958ADDF1}" dt="2023-10-12T09:13:01.483" v="610" actId="20577"/>
        <pc:sldMkLst>
          <pc:docMk/>
          <pc:sldMk cId="1052820917" sldId="273"/>
        </pc:sldMkLst>
      </pc:sldChg>
      <pc:sldChg chg="modSp mod">
        <pc:chgData name="Kristýna Bajgarová" userId="374f2f2b-aabc-49f7-93b5-f44f233957f6" providerId="ADAL" clId="{69F90EBF-ACCC-402B-8057-7DC5958ADDF1}" dt="2023-10-12T09:13:36.071" v="630"/>
        <pc:sldMkLst>
          <pc:docMk/>
          <pc:sldMk cId="761042355" sldId="275"/>
        </pc:sldMkLst>
      </pc:sldChg>
      <pc:sldChg chg="modSp mod">
        <pc:chgData name="Kristýna Bajgarová" userId="374f2f2b-aabc-49f7-93b5-f44f233957f6" providerId="ADAL" clId="{69F90EBF-ACCC-402B-8057-7DC5958ADDF1}" dt="2023-10-12T09:06:51.328" v="293" actId="20577"/>
        <pc:sldMkLst>
          <pc:docMk/>
          <pc:sldMk cId="4290880653" sldId="278"/>
        </pc:sldMkLst>
      </pc:sldChg>
      <pc:sldChg chg="modSp mod">
        <pc:chgData name="Kristýna Bajgarová" userId="374f2f2b-aabc-49f7-93b5-f44f233957f6" providerId="ADAL" clId="{69F90EBF-ACCC-402B-8057-7DC5958ADDF1}" dt="2023-10-12T09:10:15.146" v="402" actId="20577"/>
        <pc:sldMkLst>
          <pc:docMk/>
          <pc:sldMk cId="734650622" sldId="283"/>
        </pc:sldMkLst>
      </pc:sldChg>
      <pc:sldChg chg="modSp mod">
        <pc:chgData name="Kristýna Bajgarová" userId="374f2f2b-aabc-49f7-93b5-f44f233957f6" providerId="ADAL" clId="{69F90EBF-ACCC-402B-8057-7DC5958ADDF1}" dt="2023-10-12T09:08:11.430" v="312" actId="1076"/>
        <pc:sldMkLst>
          <pc:docMk/>
          <pc:sldMk cId="1514690716" sldId="284"/>
        </pc:sldMkLst>
      </pc:sldChg>
      <pc:sldChg chg="modSp mod">
        <pc:chgData name="Kristýna Bajgarová" userId="374f2f2b-aabc-49f7-93b5-f44f233957f6" providerId="ADAL" clId="{69F90EBF-ACCC-402B-8057-7DC5958ADDF1}" dt="2023-10-12T09:04:46.271" v="190" actId="1076"/>
        <pc:sldMkLst>
          <pc:docMk/>
          <pc:sldMk cId="2137579819" sldId="285"/>
        </pc:sldMkLst>
      </pc:sldChg>
      <pc:sldChg chg="modSp mod">
        <pc:chgData name="Kristýna Bajgarová" userId="374f2f2b-aabc-49f7-93b5-f44f233957f6" providerId="ADAL" clId="{69F90EBF-ACCC-402B-8057-7DC5958ADDF1}" dt="2023-10-12T09:01:33.795" v="22" actId="20577"/>
        <pc:sldMkLst>
          <pc:docMk/>
          <pc:sldMk cId="1989740094" sldId="293"/>
        </pc:sldMkLst>
      </pc:sldChg>
      <pc:sldChg chg="modSp mod">
        <pc:chgData name="Kristýna Bajgarová" userId="374f2f2b-aabc-49f7-93b5-f44f233957f6" providerId="ADAL" clId="{69F90EBF-ACCC-402B-8057-7DC5958ADDF1}" dt="2023-10-12T09:12:53.373" v="575"/>
        <pc:sldMkLst>
          <pc:docMk/>
          <pc:sldMk cId="2260200107" sldId="296"/>
        </pc:sldMkLst>
      </pc:sldChg>
      <pc:sldChg chg="modSp mod">
        <pc:chgData name="Kristýna Bajgarová" userId="374f2f2b-aabc-49f7-93b5-f44f233957f6" providerId="ADAL" clId="{69F90EBF-ACCC-402B-8057-7DC5958ADDF1}" dt="2023-10-12T09:11:53.106" v="552" actId="20577"/>
        <pc:sldMkLst>
          <pc:docMk/>
          <pc:sldMk cId="1673188071" sldId="298"/>
        </pc:sldMkLst>
      </pc:sldChg>
      <pc:sldChg chg="modSp mod">
        <pc:chgData name="Kristýna Bajgarová" userId="374f2f2b-aabc-49f7-93b5-f44f233957f6" providerId="ADAL" clId="{69F90EBF-ACCC-402B-8057-7DC5958ADDF1}" dt="2023-10-12T09:09:58.930" v="391" actId="20577"/>
        <pc:sldMkLst>
          <pc:docMk/>
          <pc:sldMk cId="854651039" sldId="299"/>
        </pc:sldMkLst>
      </pc:sldChg>
      <pc:sldChg chg="delSp add del mod setBg delDesignElem">
        <pc:chgData name="Kristýna Bajgarová" userId="374f2f2b-aabc-49f7-93b5-f44f233957f6" providerId="ADAL" clId="{69F90EBF-ACCC-402B-8057-7DC5958ADDF1}" dt="2023-10-12T09:03:37.028" v="95" actId="47"/>
        <pc:sldMkLst>
          <pc:docMk/>
          <pc:sldMk cId="1982028945" sldId="300"/>
        </pc:sldMkLst>
      </pc:sldChg>
      <pc:sldChg chg="delSp add del setBg delDesignElem">
        <pc:chgData name="Kristýna Bajgarová" userId="374f2f2b-aabc-49f7-93b5-f44f233957f6" providerId="ADAL" clId="{69F90EBF-ACCC-402B-8057-7DC5958ADDF1}" dt="2023-10-12T08:59:04.551" v="2" actId="47"/>
        <pc:sldMkLst>
          <pc:docMk/>
          <pc:sldMk cId="2790323845" sldId="300"/>
        </pc:sldMkLst>
      </pc:sldChg>
    </pc:docChg>
  </pc:docChgLst>
  <pc:docChgLst>
    <pc:chgData name="Kristýna Bajgarová" userId="374f2f2b-aabc-49f7-93b5-f44f233957f6" providerId="ADAL" clId="{2EDB3E7D-CBAD-4B2A-BABB-C7C5B1FFE668}"/>
    <pc:docChg chg="custSel delSld modSld">
      <pc:chgData name="Kristýna Bajgarová" userId="374f2f2b-aabc-49f7-93b5-f44f233957f6" providerId="ADAL" clId="{2EDB3E7D-CBAD-4B2A-BABB-C7C5B1FFE668}" dt="2023-10-12T11:55:38.591" v="370" actId="20577"/>
      <pc:docMkLst>
        <pc:docMk/>
      </pc:docMkLst>
      <pc:sldChg chg="modSp mod">
        <pc:chgData name="Kristýna Bajgarová" userId="374f2f2b-aabc-49f7-93b5-f44f233957f6" providerId="ADAL" clId="{2EDB3E7D-CBAD-4B2A-BABB-C7C5B1FFE668}" dt="2023-10-12T11:53:25.180" v="316" actId="113"/>
        <pc:sldMkLst>
          <pc:docMk/>
          <pc:sldMk cId="2923354762" sldId="262"/>
        </pc:sldMkLst>
      </pc:sldChg>
      <pc:sldChg chg="modSp mod">
        <pc:chgData name="Kristýna Bajgarová" userId="374f2f2b-aabc-49f7-93b5-f44f233957f6" providerId="ADAL" clId="{2EDB3E7D-CBAD-4B2A-BABB-C7C5B1FFE668}" dt="2023-10-12T11:45:36.797" v="79" actId="20577"/>
        <pc:sldMkLst>
          <pc:docMk/>
          <pc:sldMk cId="484044445" sldId="287"/>
        </pc:sldMkLst>
      </pc:sldChg>
      <pc:sldChg chg="addSp delSp modSp mod">
        <pc:chgData name="Kristýna Bajgarová" userId="374f2f2b-aabc-49f7-93b5-f44f233957f6" providerId="ADAL" clId="{2EDB3E7D-CBAD-4B2A-BABB-C7C5B1FFE668}" dt="2023-10-12T11:48:14.190" v="185" actId="20577"/>
        <pc:sldMkLst>
          <pc:docMk/>
          <pc:sldMk cId="524621107" sldId="288"/>
        </pc:sldMkLst>
      </pc:sldChg>
      <pc:sldChg chg="modSp mod">
        <pc:chgData name="Kristýna Bajgarová" userId="374f2f2b-aabc-49f7-93b5-f44f233957f6" providerId="ADAL" clId="{2EDB3E7D-CBAD-4B2A-BABB-C7C5B1FFE668}" dt="2023-10-12T11:49:11.935" v="197" actId="113"/>
        <pc:sldMkLst>
          <pc:docMk/>
          <pc:sldMk cId="3555300050" sldId="289"/>
        </pc:sldMkLst>
      </pc:sldChg>
      <pc:sldChg chg="modSp mod">
        <pc:chgData name="Kristýna Bajgarová" userId="374f2f2b-aabc-49f7-93b5-f44f233957f6" providerId="ADAL" clId="{2EDB3E7D-CBAD-4B2A-BABB-C7C5B1FFE668}" dt="2023-10-12T11:55:38.591" v="370" actId="20577"/>
        <pc:sldMkLst>
          <pc:docMk/>
          <pc:sldMk cId="3204772406" sldId="290"/>
        </pc:sldMkLst>
      </pc:sldChg>
      <pc:sldChg chg="modSp mod">
        <pc:chgData name="Kristýna Bajgarová" userId="374f2f2b-aabc-49f7-93b5-f44f233957f6" providerId="ADAL" clId="{2EDB3E7D-CBAD-4B2A-BABB-C7C5B1FFE668}" dt="2023-10-12T11:51:04.513" v="251" actId="20577"/>
        <pc:sldMkLst>
          <pc:docMk/>
          <pc:sldMk cId="588485990" sldId="291"/>
        </pc:sldMkLst>
      </pc:sldChg>
      <pc:sldChg chg="delSp modSp mod">
        <pc:chgData name="Kristýna Bajgarová" userId="374f2f2b-aabc-49f7-93b5-f44f233957f6" providerId="ADAL" clId="{2EDB3E7D-CBAD-4B2A-BABB-C7C5B1FFE668}" dt="2023-10-12T11:52:57.108" v="312" actId="478"/>
        <pc:sldMkLst>
          <pc:docMk/>
          <pc:sldMk cId="2274067987" sldId="292"/>
        </pc:sldMkLst>
      </pc:sldChg>
      <pc:sldChg chg="del">
        <pc:chgData name="Kristýna Bajgarová" userId="374f2f2b-aabc-49f7-93b5-f44f233957f6" providerId="ADAL" clId="{2EDB3E7D-CBAD-4B2A-BABB-C7C5B1FFE668}" dt="2023-10-12T11:53:07.435" v="313" actId="47"/>
        <pc:sldMkLst>
          <pc:docMk/>
          <pc:sldMk cId="3988750863" sldId="294"/>
        </pc:sldMkLst>
      </pc:sldChg>
      <pc:sldChg chg="del">
        <pc:chgData name="Kristýna Bajgarová" userId="374f2f2b-aabc-49f7-93b5-f44f233957f6" providerId="ADAL" clId="{2EDB3E7D-CBAD-4B2A-BABB-C7C5B1FFE668}" dt="2023-10-12T11:53:07.435" v="313" actId="47"/>
        <pc:sldMkLst>
          <pc:docMk/>
          <pc:sldMk cId="3856978710" sldId="295"/>
        </pc:sldMkLst>
      </pc:sldChg>
      <pc:sldChg chg="modSp mod">
        <pc:chgData name="Kristýna Bajgarová" userId="374f2f2b-aabc-49f7-93b5-f44f233957f6" providerId="ADAL" clId="{2EDB3E7D-CBAD-4B2A-BABB-C7C5B1FFE668}" dt="2023-10-12T11:53:15.906" v="314" actId="13926"/>
        <pc:sldMkLst>
          <pc:docMk/>
          <pc:sldMk cId="2260200107" sldId="296"/>
        </pc:sldMkLst>
      </pc:sldChg>
      <pc:sldChg chg="modSp mod">
        <pc:chgData name="Kristýna Bajgarová" userId="374f2f2b-aabc-49f7-93b5-f44f233957f6" providerId="ADAL" clId="{2EDB3E7D-CBAD-4B2A-BABB-C7C5B1FFE668}" dt="2023-10-12T11:53:19.902" v="315" actId="13926"/>
        <pc:sldMkLst>
          <pc:docMk/>
          <pc:sldMk cId="1673188071" sldId="298"/>
        </pc:sldMkLst>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hyperlink" Target="https://is.muni.cz/auth/kontakty/mistnost?id=7280" TargetMode="Externa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diagrams/_rels/data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hyperlink" Target="https://www.sci.muni.cz/student/zahranicni-pobyty/erasmus-evropa" TargetMode="External"/><Relationship Id="rId1" Type="http://schemas.openxmlformats.org/officeDocument/2006/relationships/hyperlink" Target="https://isois.muni.cz/cs/agreement/?filter%5BagreementType%5D=2&amp;filter%5BcooperationType%5D=-2&amp;filter%5BonlyActive%5D=1&amp;filter%5BcountryId%5D=-2&amp;filter%5BuniName%5D=-2&amp;filter%5BfacultyId%5D=7&amp;filter%5BdeptId%5D=-2&amp;filter%5Bfulltext%5D=&amp;filter%5Bsubmit%5D=Zobrazit+smlouvy" TargetMode="Externa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diagrams/_rels/data7.xml.rels><?xml version="1.0" encoding="UTF-8" standalone="yes"?>
<Relationships xmlns="http://schemas.openxmlformats.org/package/2006/relationships"><Relationship Id="rId1" Type="http://schemas.openxmlformats.org/officeDocument/2006/relationships/hyperlink" Target="https://www.dzs.cz/en/program/ceepus/foreign-exchange-stays"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hyperlink" Target="https://www.dzs.cz/en/program/aktion-austria-czech-republic" TargetMode="Externa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hyperlink" Target="https://www.daad.cz/en/" TargetMode="External"/><Relationship Id="rId1" Type="http://schemas.openxmlformats.org/officeDocument/2006/relationships/hyperlink" Target="https://www.dzs.cz/en/program/barrande-fellowship-program" TargetMode="Externa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hyperlink" Target="https://www.dzs.cz/en/foreign-exchange-stays" TargetMode="External"/><Relationship Id="rId9" Type="http://schemas.openxmlformats.org/officeDocument/2006/relationships/image" Target="../media/image44.png"/><Relationship Id="rId14" Type="http://schemas.openxmlformats.org/officeDocument/2006/relationships/image" Target="../media/image49.svg"/></Relationships>
</file>

<file path=ppt/diagrams/_rels/drawing10.xml.rels><?xml version="1.0" encoding="UTF-8" standalone="yes"?>
<Relationships xmlns="http://schemas.openxmlformats.org/package/2006/relationships"><Relationship Id="rId3" Type="http://schemas.openxmlformats.org/officeDocument/2006/relationships/hyperlink" Target="https://is.muni.cz/auth/kontakty/mistnost?id=7280" TargetMode="External"/><Relationship Id="rId7" Type="http://schemas.openxmlformats.org/officeDocument/2006/relationships/image" Target="../media/image71.sv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hyperlink" Target="https://www.sci.muni.cz/student/zahranicni-pobyty/erasmus-evropa" TargetMode="External"/><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hyperlink" Target="https://isois.muni.cz/cs/agreement/?filter%5BagreementType%5D=2&amp;filter%5BcooperationType%5D=-2&amp;filter%5BonlyActive%5D=1&amp;filter%5BcountryId%5D=-2&amp;filter%5BuniName%5D=-2&amp;filter%5BfacultyId%5D=7&amp;filter%5BdeptId%5D=-2&amp;filter%5Bfulltext%5D=&amp;filter%5Bsubmit%5D=Zobrazit+smlouvy"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diagrams/_rels/drawing7.xml.rels><?xml version="1.0" encoding="UTF-8" standalone="yes"?>
<Relationships xmlns="http://schemas.openxmlformats.org/package/2006/relationships"><Relationship Id="rId1" Type="http://schemas.openxmlformats.org/officeDocument/2006/relationships/hyperlink" Target="https://www.dzs.cz/en/program/ceepus/foreign-exchange-stays"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hyperlink" Target="https://www.dzs.cz/en/program/aktion-austria-czech-republic" TargetMode="Externa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hyperlink" Target="https://www.daad.cz/en/" TargetMode="External"/><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49.sv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svg"/><Relationship Id="rId9" Type="http://schemas.openxmlformats.org/officeDocument/2006/relationships/hyperlink" Target="https://www.dzs.cz/en/program/barrande-fellowship-program" TargetMode="External"/><Relationship Id="rId14" Type="http://schemas.openxmlformats.org/officeDocument/2006/relationships/hyperlink" Target="https://www.dzs.cz/en/foreign-exchange-stay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F9E3F-C09F-4516-885B-4F59B648A3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484B7C-2386-4280-9B79-7AEC240A445C}">
      <dgm:prSet/>
      <dgm:spPr/>
      <dgm:t>
        <a:bodyPr/>
        <a:lstStyle/>
        <a:p>
          <a:r>
            <a:rPr lang="en-US" dirty="0"/>
            <a:t>A</a:t>
          </a:r>
          <a:r>
            <a:rPr lang="cs-CZ" dirty="0"/>
            <a:t>n</a:t>
          </a:r>
          <a:r>
            <a:rPr lang="en-US" dirty="0"/>
            <a:t> experience that will give you an insight into living and studying</a:t>
          </a:r>
          <a:r>
            <a:rPr lang="cs-CZ" dirty="0"/>
            <a:t>/</a:t>
          </a:r>
          <a:r>
            <a:rPr lang="cs-CZ" dirty="0" err="1"/>
            <a:t>working</a:t>
          </a:r>
          <a:r>
            <a:rPr lang="cs-CZ" dirty="0"/>
            <a:t> </a:t>
          </a:r>
          <a:r>
            <a:rPr lang="cs-CZ" dirty="0" err="1"/>
            <a:t>abroad</a:t>
          </a:r>
          <a:endParaRPr lang="en-US" dirty="0"/>
        </a:p>
      </dgm:t>
    </dgm:pt>
    <dgm:pt modelId="{5A0AD18C-3026-4D1F-BE0D-F99719979667}" type="parTrans" cxnId="{7823C166-1E6D-45DA-BF33-CBCA08C7D080}">
      <dgm:prSet/>
      <dgm:spPr/>
      <dgm:t>
        <a:bodyPr/>
        <a:lstStyle/>
        <a:p>
          <a:endParaRPr lang="en-US"/>
        </a:p>
      </dgm:t>
    </dgm:pt>
    <dgm:pt modelId="{B9EC7CE9-67FF-42C9-886A-55F3747CFB9D}" type="sibTrans" cxnId="{7823C166-1E6D-45DA-BF33-CBCA08C7D080}">
      <dgm:prSet/>
      <dgm:spPr/>
      <dgm:t>
        <a:bodyPr/>
        <a:lstStyle/>
        <a:p>
          <a:endParaRPr lang="en-US"/>
        </a:p>
      </dgm:t>
    </dgm:pt>
    <dgm:pt modelId="{B1D3367D-4144-4C11-93D9-6D464E3C72AD}">
      <dgm:prSet/>
      <dgm:spPr/>
      <dgm:t>
        <a:bodyPr/>
        <a:lstStyle/>
        <a:p>
          <a:r>
            <a:rPr lang="en-US"/>
            <a:t>Gain a competitive advantage on the job market</a:t>
          </a:r>
        </a:p>
      </dgm:t>
    </dgm:pt>
    <dgm:pt modelId="{6ABBB6A6-C5D7-4880-9C7A-A1F4478A7C73}" type="parTrans" cxnId="{4C6C853F-56B4-42CB-A900-445363409A13}">
      <dgm:prSet/>
      <dgm:spPr/>
      <dgm:t>
        <a:bodyPr/>
        <a:lstStyle/>
        <a:p>
          <a:endParaRPr lang="cs-CZ"/>
        </a:p>
      </dgm:t>
    </dgm:pt>
    <dgm:pt modelId="{90AE28F8-5A15-4290-8EEE-F2873827CF86}" type="sibTrans" cxnId="{4C6C853F-56B4-42CB-A900-445363409A13}">
      <dgm:prSet/>
      <dgm:spPr/>
      <dgm:t>
        <a:bodyPr/>
        <a:lstStyle/>
        <a:p>
          <a:endParaRPr lang="cs-CZ"/>
        </a:p>
      </dgm:t>
    </dgm:pt>
    <dgm:pt modelId="{216C18AB-18E8-4165-962C-B31BE070DEB5}">
      <dgm:prSet/>
      <dgm:spPr/>
      <dgm:t>
        <a:bodyPr/>
        <a:lstStyle/>
        <a:p>
          <a:r>
            <a:rPr lang="en-US" dirty="0"/>
            <a:t>The uniqueness of </a:t>
          </a:r>
          <a:r>
            <a:rPr lang="cs-CZ" dirty="0" err="1"/>
            <a:t>staying</a:t>
          </a:r>
          <a:r>
            <a:rPr lang="en-US" dirty="0"/>
            <a:t> abroad</a:t>
          </a:r>
        </a:p>
      </dgm:t>
    </dgm:pt>
    <dgm:pt modelId="{CD09019F-EC4A-4FAD-BC54-B20FC8A965F4}" type="parTrans" cxnId="{7B4CB95A-B93E-471C-B3A7-4555D4E516A5}">
      <dgm:prSet/>
      <dgm:spPr/>
      <dgm:t>
        <a:bodyPr/>
        <a:lstStyle/>
        <a:p>
          <a:endParaRPr lang="cs-CZ"/>
        </a:p>
      </dgm:t>
    </dgm:pt>
    <dgm:pt modelId="{97A93D93-D3D4-4313-8211-C8DF24107607}" type="sibTrans" cxnId="{7B4CB95A-B93E-471C-B3A7-4555D4E516A5}">
      <dgm:prSet/>
      <dgm:spPr/>
      <dgm:t>
        <a:bodyPr/>
        <a:lstStyle/>
        <a:p>
          <a:endParaRPr lang="cs-CZ"/>
        </a:p>
      </dgm:t>
    </dgm:pt>
    <dgm:pt modelId="{790A2430-0614-48EC-85B2-CAB8764239B0}">
      <dgm:prSet/>
      <dgm:spPr/>
      <dgm:t>
        <a:bodyPr/>
        <a:lstStyle/>
        <a:p>
          <a:r>
            <a:rPr lang="cs-CZ" dirty="0"/>
            <a:t>New </a:t>
          </a:r>
          <a:r>
            <a:rPr lang="cs-CZ" dirty="0" err="1"/>
            <a:t>approaches</a:t>
          </a:r>
          <a:r>
            <a:rPr lang="cs-CZ" dirty="0"/>
            <a:t> and </a:t>
          </a:r>
          <a:r>
            <a:rPr lang="cs-CZ" dirty="0" err="1"/>
            <a:t>methods</a:t>
          </a:r>
          <a:r>
            <a:rPr lang="cs-CZ" dirty="0"/>
            <a:t>, </a:t>
          </a:r>
          <a:r>
            <a:rPr lang="cs-CZ" dirty="0" err="1"/>
            <a:t>broaden</a:t>
          </a:r>
          <a:r>
            <a:rPr lang="cs-CZ" dirty="0"/>
            <a:t> your </a:t>
          </a:r>
          <a:r>
            <a:rPr lang="cs-CZ" dirty="0" err="1"/>
            <a:t>horizons</a:t>
          </a:r>
          <a:r>
            <a:rPr lang="cs-CZ" dirty="0"/>
            <a:t> in your </a:t>
          </a:r>
          <a:r>
            <a:rPr lang="cs-CZ" dirty="0" err="1"/>
            <a:t>field</a:t>
          </a:r>
          <a:endParaRPr lang="en-US" dirty="0"/>
        </a:p>
      </dgm:t>
    </dgm:pt>
    <dgm:pt modelId="{0F1DB19C-0181-4C19-BD9F-0E775B93D977}" type="parTrans" cxnId="{584C417A-9344-466B-B35A-9C27D93A905A}">
      <dgm:prSet/>
      <dgm:spPr/>
      <dgm:t>
        <a:bodyPr/>
        <a:lstStyle/>
        <a:p>
          <a:endParaRPr lang="cs-CZ"/>
        </a:p>
      </dgm:t>
    </dgm:pt>
    <dgm:pt modelId="{037E067F-B12B-4C6A-A123-41C5BC3DDC66}" type="sibTrans" cxnId="{584C417A-9344-466B-B35A-9C27D93A905A}">
      <dgm:prSet/>
      <dgm:spPr/>
      <dgm:t>
        <a:bodyPr/>
        <a:lstStyle/>
        <a:p>
          <a:endParaRPr lang="cs-CZ"/>
        </a:p>
      </dgm:t>
    </dgm:pt>
    <dgm:pt modelId="{8B96084E-E7D1-4656-8517-BF7416030245}">
      <dgm:prSet/>
      <dgm:spPr/>
      <dgm:t>
        <a:bodyPr/>
        <a:lstStyle/>
        <a:p>
          <a:r>
            <a:rPr lang="cs-CZ" dirty="0" err="1"/>
            <a:t>Improving</a:t>
          </a:r>
          <a:r>
            <a:rPr lang="cs-CZ" dirty="0"/>
            <a:t> your </a:t>
          </a:r>
          <a:r>
            <a:rPr lang="cs-CZ" dirty="0" err="1"/>
            <a:t>language</a:t>
          </a:r>
          <a:r>
            <a:rPr lang="cs-CZ" dirty="0"/>
            <a:t> </a:t>
          </a:r>
          <a:r>
            <a:rPr lang="cs-CZ" dirty="0" err="1"/>
            <a:t>skills</a:t>
          </a:r>
          <a:endParaRPr lang="en-US" dirty="0"/>
        </a:p>
      </dgm:t>
    </dgm:pt>
    <dgm:pt modelId="{8ED17D74-9AEF-4459-9781-69D7D9DE708F}" type="parTrans" cxnId="{1C8E585C-2F9B-425A-9B69-FCB4729AAC35}">
      <dgm:prSet/>
      <dgm:spPr/>
      <dgm:t>
        <a:bodyPr/>
        <a:lstStyle/>
        <a:p>
          <a:endParaRPr lang="cs-CZ"/>
        </a:p>
      </dgm:t>
    </dgm:pt>
    <dgm:pt modelId="{50640DB7-8AAB-4435-805B-5428ABAB0774}" type="sibTrans" cxnId="{1C8E585C-2F9B-425A-9B69-FCB4729AAC35}">
      <dgm:prSet/>
      <dgm:spPr/>
      <dgm:t>
        <a:bodyPr/>
        <a:lstStyle/>
        <a:p>
          <a:endParaRPr lang="cs-CZ"/>
        </a:p>
      </dgm:t>
    </dgm:pt>
    <dgm:pt modelId="{FC387B1F-0E79-4D27-8B54-9DA54DA686D9}">
      <dgm:prSet/>
      <dgm:spPr/>
      <dgm:t>
        <a:bodyPr/>
        <a:lstStyle/>
        <a:p>
          <a:r>
            <a:rPr lang="cs-CZ" dirty="0" err="1"/>
            <a:t>Creating</a:t>
          </a:r>
          <a:r>
            <a:rPr lang="cs-CZ" dirty="0"/>
            <a:t> </a:t>
          </a:r>
          <a:r>
            <a:rPr lang="cs-CZ" dirty="0" err="1"/>
            <a:t>new</a:t>
          </a:r>
          <a:r>
            <a:rPr lang="cs-CZ" dirty="0"/>
            <a:t> </a:t>
          </a:r>
          <a:r>
            <a:rPr lang="cs-CZ" dirty="0" err="1"/>
            <a:t>contacts</a:t>
          </a:r>
          <a:r>
            <a:rPr lang="cs-CZ" dirty="0"/>
            <a:t>, international </a:t>
          </a:r>
          <a:r>
            <a:rPr lang="cs-CZ" dirty="0" err="1"/>
            <a:t>connections</a:t>
          </a:r>
          <a:endParaRPr lang="en-US" dirty="0"/>
        </a:p>
      </dgm:t>
    </dgm:pt>
    <dgm:pt modelId="{09479207-0CC9-464A-A22F-32BD3E6C685A}" type="parTrans" cxnId="{9496B6BA-BE35-41F2-B82C-33D45442B214}">
      <dgm:prSet/>
      <dgm:spPr/>
      <dgm:t>
        <a:bodyPr/>
        <a:lstStyle/>
        <a:p>
          <a:endParaRPr lang="cs-CZ"/>
        </a:p>
      </dgm:t>
    </dgm:pt>
    <dgm:pt modelId="{C1F16A14-B714-4665-BF4C-C6723BF6D87E}" type="sibTrans" cxnId="{9496B6BA-BE35-41F2-B82C-33D45442B214}">
      <dgm:prSet/>
      <dgm:spPr/>
      <dgm:t>
        <a:bodyPr/>
        <a:lstStyle/>
        <a:p>
          <a:endParaRPr lang="cs-CZ"/>
        </a:p>
      </dgm:t>
    </dgm:pt>
    <dgm:pt modelId="{C8167B67-AF17-4C0E-805A-DF4EDE2C1351}">
      <dgm:prSet/>
      <dgm:spPr/>
      <dgm:t>
        <a:bodyPr/>
        <a:lstStyle/>
        <a:p>
          <a:r>
            <a:rPr lang="cs-CZ" dirty="0" err="1"/>
            <a:t>Possibility</a:t>
          </a:r>
          <a:r>
            <a:rPr lang="cs-CZ" dirty="0"/>
            <a:t> to </a:t>
          </a:r>
          <a:r>
            <a:rPr lang="cs-CZ" dirty="0" err="1"/>
            <a:t>choose</a:t>
          </a:r>
          <a:r>
            <a:rPr lang="cs-CZ" dirty="0"/>
            <a:t> any place for your </a:t>
          </a:r>
          <a:r>
            <a:rPr lang="cs-CZ" dirty="0" err="1"/>
            <a:t>stay</a:t>
          </a:r>
          <a:r>
            <a:rPr lang="cs-CZ" dirty="0"/>
            <a:t> </a:t>
          </a:r>
          <a:r>
            <a:rPr lang="cs-CZ" dirty="0" err="1"/>
            <a:t>abroad</a:t>
          </a:r>
          <a:r>
            <a:rPr lang="cs-CZ" dirty="0"/>
            <a:t> – </a:t>
          </a:r>
          <a:r>
            <a:rPr lang="cs-CZ" dirty="0" err="1"/>
            <a:t>an</a:t>
          </a:r>
          <a:r>
            <a:rPr lang="cs-CZ" dirty="0"/>
            <a:t> </a:t>
          </a:r>
          <a:r>
            <a:rPr lang="cs-CZ" dirty="0" err="1"/>
            <a:t>institution</a:t>
          </a:r>
          <a:r>
            <a:rPr lang="cs-CZ" dirty="0"/>
            <a:t> </a:t>
          </a:r>
          <a:r>
            <a:rPr lang="cs-CZ" dirty="0" err="1"/>
            <a:t>you</a:t>
          </a:r>
          <a:r>
            <a:rPr lang="cs-CZ" dirty="0"/>
            <a:t> </a:t>
          </a:r>
          <a:r>
            <a:rPr lang="cs-CZ" dirty="0" err="1"/>
            <a:t>would</a:t>
          </a:r>
          <a:r>
            <a:rPr lang="cs-CZ" dirty="0"/>
            <a:t> </a:t>
          </a:r>
          <a:r>
            <a:rPr lang="cs-CZ" dirty="0" err="1"/>
            <a:t>like</a:t>
          </a:r>
          <a:r>
            <a:rPr lang="cs-CZ" dirty="0"/>
            <a:t> to </a:t>
          </a:r>
          <a:r>
            <a:rPr lang="cs-CZ" dirty="0" err="1"/>
            <a:t>cooperate</a:t>
          </a:r>
          <a:r>
            <a:rPr lang="cs-CZ" dirty="0"/>
            <a:t> </a:t>
          </a:r>
          <a:r>
            <a:rPr lang="cs-CZ" dirty="0" err="1"/>
            <a:t>with</a:t>
          </a:r>
          <a:r>
            <a:rPr lang="cs-CZ" dirty="0"/>
            <a:t> in the </a:t>
          </a:r>
          <a:r>
            <a:rPr lang="cs-CZ" dirty="0" err="1"/>
            <a:t>future</a:t>
          </a:r>
          <a:endParaRPr lang="en-US" dirty="0"/>
        </a:p>
      </dgm:t>
    </dgm:pt>
    <dgm:pt modelId="{445BEB20-0B0D-4060-BE2F-2117490AE047}" type="parTrans" cxnId="{BD1156C9-0446-4AC4-A51B-D7935A4C9D46}">
      <dgm:prSet/>
      <dgm:spPr/>
      <dgm:t>
        <a:bodyPr/>
        <a:lstStyle/>
        <a:p>
          <a:endParaRPr lang="cs-CZ"/>
        </a:p>
      </dgm:t>
    </dgm:pt>
    <dgm:pt modelId="{B29DA401-B68C-4F6E-A3DC-40D9F29A0807}" type="sibTrans" cxnId="{BD1156C9-0446-4AC4-A51B-D7935A4C9D46}">
      <dgm:prSet/>
      <dgm:spPr/>
      <dgm:t>
        <a:bodyPr/>
        <a:lstStyle/>
        <a:p>
          <a:endParaRPr lang="cs-CZ"/>
        </a:p>
      </dgm:t>
    </dgm:pt>
    <dgm:pt modelId="{4D1EA054-0F45-4845-9F11-234C00720F7F}">
      <dgm:prSet/>
      <dgm:spPr/>
      <dgm:t>
        <a:bodyPr/>
        <a:lstStyle/>
        <a:p>
          <a:r>
            <a:rPr lang="cs-CZ" dirty="0" err="1"/>
            <a:t>Different</a:t>
          </a:r>
          <a:r>
            <a:rPr lang="cs-CZ" dirty="0"/>
            <a:t> </a:t>
          </a:r>
          <a:r>
            <a:rPr lang="cs-CZ" dirty="0" err="1"/>
            <a:t>perspectives</a:t>
          </a:r>
          <a:r>
            <a:rPr lang="cs-CZ" dirty="0"/>
            <a:t>, </a:t>
          </a:r>
          <a:r>
            <a:rPr lang="cs-CZ" dirty="0" err="1"/>
            <a:t>independence</a:t>
          </a:r>
          <a:r>
            <a:rPr lang="cs-CZ" dirty="0"/>
            <a:t>, </a:t>
          </a:r>
          <a:r>
            <a:rPr lang="cs-CZ" dirty="0" err="1"/>
            <a:t>organization</a:t>
          </a:r>
          <a:r>
            <a:rPr lang="cs-CZ" dirty="0"/>
            <a:t>, </a:t>
          </a:r>
          <a:r>
            <a:rPr lang="cs-CZ" dirty="0" err="1"/>
            <a:t>financial</a:t>
          </a:r>
          <a:r>
            <a:rPr lang="cs-CZ" dirty="0"/>
            <a:t> </a:t>
          </a:r>
          <a:r>
            <a:rPr lang="cs-CZ" dirty="0" err="1"/>
            <a:t>literacy</a:t>
          </a:r>
          <a:endParaRPr lang="cs-CZ" dirty="0"/>
        </a:p>
      </dgm:t>
    </dgm:pt>
    <dgm:pt modelId="{745B3993-0E98-4F2C-9840-E36FB667766E}" type="parTrans" cxnId="{C8FBF03E-103F-4D37-9DD5-50D1ABDE34FA}">
      <dgm:prSet/>
      <dgm:spPr/>
      <dgm:t>
        <a:bodyPr/>
        <a:lstStyle/>
        <a:p>
          <a:endParaRPr lang="cs-CZ"/>
        </a:p>
      </dgm:t>
    </dgm:pt>
    <dgm:pt modelId="{66EAD42B-159C-493E-95FD-86E64AB8E433}" type="sibTrans" cxnId="{C8FBF03E-103F-4D37-9DD5-50D1ABDE34FA}">
      <dgm:prSet/>
      <dgm:spPr/>
      <dgm:t>
        <a:bodyPr/>
        <a:lstStyle/>
        <a:p>
          <a:endParaRPr lang="cs-CZ"/>
        </a:p>
      </dgm:t>
    </dgm:pt>
    <dgm:pt modelId="{C2AB6F8C-5C90-4FD4-8AD8-6C905A5118D7}" type="pres">
      <dgm:prSet presAssocID="{62CF9E3F-C09F-4516-885B-4F59B648A3D0}" presName="linear" presStyleCnt="0">
        <dgm:presLayoutVars>
          <dgm:animLvl val="lvl"/>
          <dgm:resizeHandles val="exact"/>
        </dgm:presLayoutVars>
      </dgm:prSet>
      <dgm:spPr/>
    </dgm:pt>
    <dgm:pt modelId="{ED3F5DE7-9E8F-4866-8640-B0D71B5E5796}" type="pres">
      <dgm:prSet presAssocID="{9F484B7C-2386-4280-9B79-7AEC240A445C}" presName="parentText" presStyleLbl="node1" presStyleIdx="0" presStyleCnt="8">
        <dgm:presLayoutVars>
          <dgm:chMax val="0"/>
          <dgm:bulletEnabled val="1"/>
        </dgm:presLayoutVars>
      </dgm:prSet>
      <dgm:spPr/>
    </dgm:pt>
    <dgm:pt modelId="{90F03998-9BEB-4290-A886-00FAAF2D9144}" type="pres">
      <dgm:prSet presAssocID="{B9EC7CE9-67FF-42C9-886A-55F3747CFB9D}" presName="spacer" presStyleCnt="0"/>
      <dgm:spPr/>
    </dgm:pt>
    <dgm:pt modelId="{F3FF73DD-08E6-4193-B482-068DCB0F82AD}" type="pres">
      <dgm:prSet presAssocID="{B1D3367D-4144-4C11-93D9-6D464E3C72AD}" presName="parentText" presStyleLbl="node1" presStyleIdx="1" presStyleCnt="8">
        <dgm:presLayoutVars>
          <dgm:chMax val="0"/>
          <dgm:bulletEnabled val="1"/>
        </dgm:presLayoutVars>
      </dgm:prSet>
      <dgm:spPr/>
    </dgm:pt>
    <dgm:pt modelId="{7D0BB907-B1B5-44A0-964A-4C0ED21126AF}" type="pres">
      <dgm:prSet presAssocID="{90AE28F8-5A15-4290-8EEE-F2873827CF86}" presName="spacer" presStyleCnt="0"/>
      <dgm:spPr/>
    </dgm:pt>
    <dgm:pt modelId="{A51730D8-4399-4068-88A3-05ACF4D1BAA0}" type="pres">
      <dgm:prSet presAssocID="{216C18AB-18E8-4165-962C-B31BE070DEB5}" presName="parentText" presStyleLbl="node1" presStyleIdx="2" presStyleCnt="8">
        <dgm:presLayoutVars>
          <dgm:chMax val="0"/>
          <dgm:bulletEnabled val="1"/>
        </dgm:presLayoutVars>
      </dgm:prSet>
      <dgm:spPr/>
    </dgm:pt>
    <dgm:pt modelId="{4394D17D-99AE-443E-B0D3-DB5C313F31FC}" type="pres">
      <dgm:prSet presAssocID="{97A93D93-D3D4-4313-8211-C8DF24107607}" presName="spacer" presStyleCnt="0"/>
      <dgm:spPr/>
    </dgm:pt>
    <dgm:pt modelId="{9A649BEE-7034-4334-A324-011378227ABE}" type="pres">
      <dgm:prSet presAssocID="{790A2430-0614-48EC-85B2-CAB8764239B0}" presName="parentText" presStyleLbl="node1" presStyleIdx="3" presStyleCnt="8">
        <dgm:presLayoutVars>
          <dgm:chMax val="0"/>
          <dgm:bulletEnabled val="1"/>
        </dgm:presLayoutVars>
      </dgm:prSet>
      <dgm:spPr/>
    </dgm:pt>
    <dgm:pt modelId="{EE17AE6F-ED9C-4D5F-8692-28AA07A16E43}" type="pres">
      <dgm:prSet presAssocID="{037E067F-B12B-4C6A-A123-41C5BC3DDC66}" presName="spacer" presStyleCnt="0"/>
      <dgm:spPr/>
    </dgm:pt>
    <dgm:pt modelId="{2579406E-B5A7-4084-9631-DE83F17ED1A2}" type="pres">
      <dgm:prSet presAssocID="{8B96084E-E7D1-4656-8517-BF7416030245}" presName="parentText" presStyleLbl="node1" presStyleIdx="4" presStyleCnt="8">
        <dgm:presLayoutVars>
          <dgm:chMax val="0"/>
          <dgm:bulletEnabled val="1"/>
        </dgm:presLayoutVars>
      </dgm:prSet>
      <dgm:spPr/>
    </dgm:pt>
    <dgm:pt modelId="{BC72A28F-0416-4B2E-9E50-84FDD59F97A5}" type="pres">
      <dgm:prSet presAssocID="{50640DB7-8AAB-4435-805B-5428ABAB0774}" presName="spacer" presStyleCnt="0"/>
      <dgm:spPr/>
    </dgm:pt>
    <dgm:pt modelId="{E4201E60-2376-4C5A-A32A-CDAFA102484A}" type="pres">
      <dgm:prSet presAssocID="{FC387B1F-0E79-4D27-8B54-9DA54DA686D9}" presName="parentText" presStyleLbl="node1" presStyleIdx="5" presStyleCnt="8">
        <dgm:presLayoutVars>
          <dgm:chMax val="0"/>
          <dgm:bulletEnabled val="1"/>
        </dgm:presLayoutVars>
      </dgm:prSet>
      <dgm:spPr/>
    </dgm:pt>
    <dgm:pt modelId="{E3AFAB0E-FAE2-4050-BF3D-FB400B7FE16D}" type="pres">
      <dgm:prSet presAssocID="{C1F16A14-B714-4665-BF4C-C6723BF6D87E}" presName="spacer" presStyleCnt="0"/>
      <dgm:spPr/>
    </dgm:pt>
    <dgm:pt modelId="{29F093C0-30FC-436A-BEAE-B43A3C6D5908}" type="pres">
      <dgm:prSet presAssocID="{C8167B67-AF17-4C0E-805A-DF4EDE2C1351}" presName="parentText" presStyleLbl="node1" presStyleIdx="6" presStyleCnt="8">
        <dgm:presLayoutVars>
          <dgm:chMax val="0"/>
          <dgm:bulletEnabled val="1"/>
        </dgm:presLayoutVars>
      </dgm:prSet>
      <dgm:spPr/>
    </dgm:pt>
    <dgm:pt modelId="{0D40ACCD-DEF3-49DA-B409-3171CE28F4E6}" type="pres">
      <dgm:prSet presAssocID="{B29DA401-B68C-4F6E-A3DC-40D9F29A0807}" presName="spacer" presStyleCnt="0"/>
      <dgm:spPr/>
    </dgm:pt>
    <dgm:pt modelId="{F295FFC8-13B3-4F8F-93C1-2C6C1D1D33B9}" type="pres">
      <dgm:prSet presAssocID="{4D1EA054-0F45-4845-9F11-234C00720F7F}" presName="parentText" presStyleLbl="node1" presStyleIdx="7" presStyleCnt="8">
        <dgm:presLayoutVars>
          <dgm:chMax val="0"/>
          <dgm:bulletEnabled val="1"/>
        </dgm:presLayoutVars>
      </dgm:prSet>
      <dgm:spPr/>
    </dgm:pt>
  </dgm:ptLst>
  <dgm:cxnLst>
    <dgm:cxn modelId="{418CA906-2F11-4C6D-A439-7806EC8C2377}" type="presOf" srcId="{9F484B7C-2386-4280-9B79-7AEC240A445C}" destId="{ED3F5DE7-9E8F-4866-8640-B0D71B5E5796}" srcOrd="0" destOrd="0" presId="urn:microsoft.com/office/officeart/2005/8/layout/vList2"/>
    <dgm:cxn modelId="{BDE72414-0E0E-4113-95C6-D8FB298AFF0F}" type="presOf" srcId="{C8167B67-AF17-4C0E-805A-DF4EDE2C1351}" destId="{29F093C0-30FC-436A-BEAE-B43A3C6D5908}" srcOrd="0" destOrd="0" presId="urn:microsoft.com/office/officeart/2005/8/layout/vList2"/>
    <dgm:cxn modelId="{A3588626-1B76-4970-BF64-70F1C680A575}" type="presOf" srcId="{62CF9E3F-C09F-4516-885B-4F59B648A3D0}" destId="{C2AB6F8C-5C90-4FD4-8AD8-6C905A5118D7}" srcOrd="0" destOrd="0" presId="urn:microsoft.com/office/officeart/2005/8/layout/vList2"/>
    <dgm:cxn modelId="{C8FBF03E-103F-4D37-9DD5-50D1ABDE34FA}" srcId="{62CF9E3F-C09F-4516-885B-4F59B648A3D0}" destId="{4D1EA054-0F45-4845-9F11-234C00720F7F}" srcOrd="7" destOrd="0" parTransId="{745B3993-0E98-4F2C-9840-E36FB667766E}" sibTransId="{66EAD42B-159C-493E-95FD-86E64AB8E433}"/>
    <dgm:cxn modelId="{4C6C853F-56B4-42CB-A900-445363409A13}" srcId="{62CF9E3F-C09F-4516-885B-4F59B648A3D0}" destId="{B1D3367D-4144-4C11-93D9-6D464E3C72AD}" srcOrd="1" destOrd="0" parTransId="{6ABBB6A6-C5D7-4880-9C7A-A1F4478A7C73}" sibTransId="{90AE28F8-5A15-4290-8EEE-F2873827CF86}"/>
    <dgm:cxn modelId="{1C8E585C-2F9B-425A-9B69-FCB4729AAC35}" srcId="{62CF9E3F-C09F-4516-885B-4F59B648A3D0}" destId="{8B96084E-E7D1-4656-8517-BF7416030245}" srcOrd="4" destOrd="0" parTransId="{8ED17D74-9AEF-4459-9781-69D7D9DE708F}" sibTransId="{50640DB7-8AAB-4435-805B-5428ABAB0774}"/>
    <dgm:cxn modelId="{574E6543-4048-426A-B4FD-6E83863026FC}" type="presOf" srcId="{FC387B1F-0E79-4D27-8B54-9DA54DA686D9}" destId="{E4201E60-2376-4C5A-A32A-CDAFA102484A}" srcOrd="0" destOrd="0" presId="urn:microsoft.com/office/officeart/2005/8/layout/vList2"/>
    <dgm:cxn modelId="{7823C166-1E6D-45DA-BF33-CBCA08C7D080}" srcId="{62CF9E3F-C09F-4516-885B-4F59B648A3D0}" destId="{9F484B7C-2386-4280-9B79-7AEC240A445C}" srcOrd="0" destOrd="0" parTransId="{5A0AD18C-3026-4D1F-BE0D-F99719979667}" sibTransId="{B9EC7CE9-67FF-42C9-886A-55F3747CFB9D}"/>
    <dgm:cxn modelId="{D4C05556-D16B-4D77-BBC5-1E6065FB06D0}" type="presOf" srcId="{4D1EA054-0F45-4845-9F11-234C00720F7F}" destId="{F295FFC8-13B3-4F8F-93C1-2C6C1D1D33B9}" srcOrd="0" destOrd="0" presId="urn:microsoft.com/office/officeart/2005/8/layout/vList2"/>
    <dgm:cxn modelId="{584C417A-9344-466B-B35A-9C27D93A905A}" srcId="{62CF9E3F-C09F-4516-885B-4F59B648A3D0}" destId="{790A2430-0614-48EC-85B2-CAB8764239B0}" srcOrd="3" destOrd="0" parTransId="{0F1DB19C-0181-4C19-BD9F-0E775B93D977}" sibTransId="{037E067F-B12B-4C6A-A123-41C5BC3DDC66}"/>
    <dgm:cxn modelId="{7B4CB95A-B93E-471C-B3A7-4555D4E516A5}" srcId="{62CF9E3F-C09F-4516-885B-4F59B648A3D0}" destId="{216C18AB-18E8-4165-962C-B31BE070DEB5}" srcOrd="2" destOrd="0" parTransId="{CD09019F-EC4A-4FAD-BC54-B20FC8A965F4}" sibTransId="{97A93D93-D3D4-4313-8211-C8DF24107607}"/>
    <dgm:cxn modelId="{D7E95887-1421-432B-A231-523BF83BDAF8}" type="presOf" srcId="{B1D3367D-4144-4C11-93D9-6D464E3C72AD}" destId="{F3FF73DD-08E6-4193-B482-068DCB0F82AD}" srcOrd="0" destOrd="0" presId="urn:microsoft.com/office/officeart/2005/8/layout/vList2"/>
    <dgm:cxn modelId="{F0E3D795-F7F8-455A-845E-C4D009EC6467}" type="presOf" srcId="{8B96084E-E7D1-4656-8517-BF7416030245}" destId="{2579406E-B5A7-4084-9631-DE83F17ED1A2}" srcOrd="0" destOrd="0" presId="urn:microsoft.com/office/officeart/2005/8/layout/vList2"/>
    <dgm:cxn modelId="{9496B6BA-BE35-41F2-B82C-33D45442B214}" srcId="{62CF9E3F-C09F-4516-885B-4F59B648A3D0}" destId="{FC387B1F-0E79-4D27-8B54-9DA54DA686D9}" srcOrd="5" destOrd="0" parTransId="{09479207-0CC9-464A-A22F-32BD3E6C685A}" sibTransId="{C1F16A14-B714-4665-BF4C-C6723BF6D87E}"/>
    <dgm:cxn modelId="{BD1156C9-0446-4AC4-A51B-D7935A4C9D46}" srcId="{62CF9E3F-C09F-4516-885B-4F59B648A3D0}" destId="{C8167B67-AF17-4C0E-805A-DF4EDE2C1351}" srcOrd="6" destOrd="0" parTransId="{445BEB20-0B0D-4060-BE2F-2117490AE047}" sibTransId="{B29DA401-B68C-4F6E-A3DC-40D9F29A0807}"/>
    <dgm:cxn modelId="{EB6A50F6-AAA9-4A31-9E0E-912FC7383388}" type="presOf" srcId="{216C18AB-18E8-4165-962C-B31BE070DEB5}" destId="{A51730D8-4399-4068-88A3-05ACF4D1BAA0}" srcOrd="0" destOrd="0" presId="urn:microsoft.com/office/officeart/2005/8/layout/vList2"/>
    <dgm:cxn modelId="{09740EF7-9A0B-433A-A8A5-17A0D6DC97F4}" type="presOf" srcId="{790A2430-0614-48EC-85B2-CAB8764239B0}" destId="{9A649BEE-7034-4334-A324-011378227ABE}" srcOrd="0" destOrd="0" presId="urn:microsoft.com/office/officeart/2005/8/layout/vList2"/>
    <dgm:cxn modelId="{D8C29D0B-D9E0-4ED3-90A8-C871AC1F8D9B}" type="presParOf" srcId="{C2AB6F8C-5C90-4FD4-8AD8-6C905A5118D7}" destId="{ED3F5DE7-9E8F-4866-8640-B0D71B5E5796}" srcOrd="0" destOrd="0" presId="urn:microsoft.com/office/officeart/2005/8/layout/vList2"/>
    <dgm:cxn modelId="{B1A304AA-288F-46E6-B8BD-43BE294365B1}" type="presParOf" srcId="{C2AB6F8C-5C90-4FD4-8AD8-6C905A5118D7}" destId="{90F03998-9BEB-4290-A886-00FAAF2D9144}" srcOrd="1" destOrd="0" presId="urn:microsoft.com/office/officeart/2005/8/layout/vList2"/>
    <dgm:cxn modelId="{CF150D4A-D52B-44E1-885D-88E19AEC61F0}" type="presParOf" srcId="{C2AB6F8C-5C90-4FD4-8AD8-6C905A5118D7}" destId="{F3FF73DD-08E6-4193-B482-068DCB0F82AD}" srcOrd="2" destOrd="0" presId="urn:microsoft.com/office/officeart/2005/8/layout/vList2"/>
    <dgm:cxn modelId="{B7E5CE31-21F6-497D-9468-B30D428BAF71}" type="presParOf" srcId="{C2AB6F8C-5C90-4FD4-8AD8-6C905A5118D7}" destId="{7D0BB907-B1B5-44A0-964A-4C0ED21126AF}" srcOrd="3" destOrd="0" presId="urn:microsoft.com/office/officeart/2005/8/layout/vList2"/>
    <dgm:cxn modelId="{B443712B-44D0-479A-B04D-9230158B6E8C}" type="presParOf" srcId="{C2AB6F8C-5C90-4FD4-8AD8-6C905A5118D7}" destId="{A51730D8-4399-4068-88A3-05ACF4D1BAA0}" srcOrd="4" destOrd="0" presId="urn:microsoft.com/office/officeart/2005/8/layout/vList2"/>
    <dgm:cxn modelId="{C38C52F1-6BCB-4773-918E-FA1FD0C0143D}" type="presParOf" srcId="{C2AB6F8C-5C90-4FD4-8AD8-6C905A5118D7}" destId="{4394D17D-99AE-443E-B0D3-DB5C313F31FC}" srcOrd="5" destOrd="0" presId="urn:microsoft.com/office/officeart/2005/8/layout/vList2"/>
    <dgm:cxn modelId="{DEAD1807-CB06-4448-BC9F-9BDDC7E6F5DA}" type="presParOf" srcId="{C2AB6F8C-5C90-4FD4-8AD8-6C905A5118D7}" destId="{9A649BEE-7034-4334-A324-011378227ABE}" srcOrd="6" destOrd="0" presId="urn:microsoft.com/office/officeart/2005/8/layout/vList2"/>
    <dgm:cxn modelId="{0CF6D446-7678-4861-9748-DD6D5005366B}" type="presParOf" srcId="{C2AB6F8C-5C90-4FD4-8AD8-6C905A5118D7}" destId="{EE17AE6F-ED9C-4D5F-8692-28AA07A16E43}" srcOrd="7" destOrd="0" presId="urn:microsoft.com/office/officeart/2005/8/layout/vList2"/>
    <dgm:cxn modelId="{30D2224E-B6BA-491D-BF23-0C3B21DE4AEB}" type="presParOf" srcId="{C2AB6F8C-5C90-4FD4-8AD8-6C905A5118D7}" destId="{2579406E-B5A7-4084-9631-DE83F17ED1A2}" srcOrd="8" destOrd="0" presId="urn:microsoft.com/office/officeart/2005/8/layout/vList2"/>
    <dgm:cxn modelId="{A37408F3-A973-4EF4-863F-FE83B75F696A}" type="presParOf" srcId="{C2AB6F8C-5C90-4FD4-8AD8-6C905A5118D7}" destId="{BC72A28F-0416-4B2E-9E50-84FDD59F97A5}" srcOrd="9" destOrd="0" presId="urn:microsoft.com/office/officeart/2005/8/layout/vList2"/>
    <dgm:cxn modelId="{0FCC8244-EDCC-4CE3-A547-56060A8079F3}" type="presParOf" srcId="{C2AB6F8C-5C90-4FD4-8AD8-6C905A5118D7}" destId="{E4201E60-2376-4C5A-A32A-CDAFA102484A}" srcOrd="10" destOrd="0" presId="urn:microsoft.com/office/officeart/2005/8/layout/vList2"/>
    <dgm:cxn modelId="{4543C5D4-1EB9-4AAC-A305-EF53ED7852F4}" type="presParOf" srcId="{C2AB6F8C-5C90-4FD4-8AD8-6C905A5118D7}" destId="{E3AFAB0E-FAE2-4050-BF3D-FB400B7FE16D}" srcOrd="11" destOrd="0" presId="urn:microsoft.com/office/officeart/2005/8/layout/vList2"/>
    <dgm:cxn modelId="{3A49F87F-84A6-4FDA-A793-5DC474AF16FE}" type="presParOf" srcId="{C2AB6F8C-5C90-4FD4-8AD8-6C905A5118D7}" destId="{29F093C0-30FC-436A-BEAE-B43A3C6D5908}" srcOrd="12" destOrd="0" presId="urn:microsoft.com/office/officeart/2005/8/layout/vList2"/>
    <dgm:cxn modelId="{F9728052-66F7-4E63-B9A6-9F692E07113E}" type="presParOf" srcId="{C2AB6F8C-5C90-4FD4-8AD8-6C905A5118D7}" destId="{0D40ACCD-DEF3-49DA-B409-3171CE28F4E6}" srcOrd="13" destOrd="0" presId="urn:microsoft.com/office/officeart/2005/8/layout/vList2"/>
    <dgm:cxn modelId="{F400B89A-CF0C-40AF-AB0A-DE2E8A0F5B3B}" type="presParOf" srcId="{C2AB6F8C-5C90-4FD4-8AD8-6C905A5118D7}" destId="{F295FFC8-13B3-4F8F-93C1-2C6C1D1D33B9}"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74B688-7DC2-4289-A647-280833CD959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7C8360-EF1B-4123-8DA0-4544CBB27EB4}">
      <dgm:prSet/>
      <dgm:spPr/>
      <dgm:t>
        <a:bodyPr/>
        <a:lstStyle/>
        <a:p>
          <a:pPr>
            <a:lnSpc>
              <a:spcPct val="100000"/>
            </a:lnSpc>
            <a:defRPr cap="all"/>
          </a:pPr>
          <a:r>
            <a:rPr lang="en-US" b="1" dirty="0"/>
            <a:t>Office for Doctoral Studies, Quality, Academic Affairs and Internationalization</a:t>
          </a:r>
          <a:br>
            <a:rPr lang="cs-CZ" b="1" dirty="0"/>
          </a:br>
          <a:r>
            <a:rPr lang="cs-CZ" b="1" dirty="0"/>
            <a:t>A: </a:t>
          </a:r>
          <a:r>
            <a:rPr lang="cs-CZ" dirty="0"/>
            <a:t>Kotlářská 2, </a:t>
          </a:r>
          <a:r>
            <a:rPr lang="cs-CZ" dirty="0" err="1"/>
            <a:t>building</a:t>
          </a:r>
          <a:r>
            <a:rPr lang="cs-CZ" dirty="0"/>
            <a:t> 1,  </a:t>
          </a:r>
          <a:r>
            <a:rPr lang="cs-CZ" dirty="0" err="1"/>
            <a:t>room</a:t>
          </a:r>
          <a:r>
            <a:rPr lang="cs-CZ" dirty="0"/>
            <a:t> </a:t>
          </a:r>
          <a:r>
            <a:rPr lang="cs-CZ" dirty="0">
              <a:hlinkClick xmlns:r="http://schemas.openxmlformats.org/officeDocument/2006/relationships" r:id="rId1"/>
            </a:rPr>
            <a:t>01006</a:t>
          </a:r>
          <a:r>
            <a:rPr lang="cs-CZ" dirty="0"/>
            <a:t> </a:t>
          </a:r>
          <a:br>
            <a:rPr lang="cs-CZ" dirty="0"/>
          </a:br>
          <a:r>
            <a:rPr lang="cs-CZ" dirty="0"/>
            <a:t> </a:t>
          </a:r>
          <a:endParaRPr lang="en-US" dirty="0"/>
        </a:p>
      </dgm:t>
    </dgm:pt>
    <dgm:pt modelId="{137D981B-3A85-44B6-8EBD-BEEDC25C54BD}" type="parTrans" cxnId="{72FCC62C-CDB5-4694-9393-65B86B25AEB4}">
      <dgm:prSet/>
      <dgm:spPr/>
      <dgm:t>
        <a:bodyPr/>
        <a:lstStyle/>
        <a:p>
          <a:endParaRPr lang="en-US"/>
        </a:p>
      </dgm:t>
    </dgm:pt>
    <dgm:pt modelId="{8B3C2C07-90EE-4922-96A2-2D9763AF942C}" type="sibTrans" cxnId="{72FCC62C-CDB5-4694-9393-65B86B25AEB4}">
      <dgm:prSet/>
      <dgm:spPr/>
      <dgm:t>
        <a:bodyPr/>
        <a:lstStyle/>
        <a:p>
          <a:endParaRPr lang="en-US"/>
        </a:p>
      </dgm:t>
    </dgm:pt>
    <dgm:pt modelId="{1120ACD3-72AB-48DA-A241-DC54C4AD0758}">
      <dgm:prSet/>
      <dgm:spPr/>
      <dgm:t>
        <a:bodyPr/>
        <a:lstStyle/>
        <a:p>
          <a:pPr>
            <a:lnSpc>
              <a:spcPct val="100000"/>
            </a:lnSpc>
            <a:defRPr cap="all"/>
          </a:pPr>
          <a:r>
            <a:rPr lang="cs-CZ"/>
            <a:t>Common email: </a:t>
          </a:r>
          <a:r>
            <a:rPr lang="cs-CZ" u="sng"/>
            <a:t>int@sci.muni.cz</a:t>
          </a:r>
          <a:r>
            <a:rPr lang="cs-CZ"/>
            <a:t>	</a:t>
          </a:r>
          <a:endParaRPr lang="en-US"/>
        </a:p>
      </dgm:t>
    </dgm:pt>
    <dgm:pt modelId="{B8D17648-64B4-4F47-ACB8-05659F2C4D1C}" type="parTrans" cxnId="{3F1AC400-8F86-4D14-9E03-61D3B702D26D}">
      <dgm:prSet/>
      <dgm:spPr/>
      <dgm:t>
        <a:bodyPr/>
        <a:lstStyle/>
        <a:p>
          <a:endParaRPr lang="en-US"/>
        </a:p>
      </dgm:t>
    </dgm:pt>
    <dgm:pt modelId="{8774D743-5030-45EE-B3C4-0837A0C6BFF8}" type="sibTrans" cxnId="{3F1AC400-8F86-4D14-9E03-61D3B702D26D}">
      <dgm:prSet/>
      <dgm:spPr/>
      <dgm:t>
        <a:bodyPr/>
        <a:lstStyle/>
        <a:p>
          <a:endParaRPr lang="en-US"/>
        </a:p>
      </dgm:t>
    </dgm:pt>
    <dgm:pt modelId="{879FD3A6-A95D-4ABB-A32D-1A4FB7E94DEE}">
      <dgm:prSet/>
      <dgm:spPr/>
      <dgm:t>
        <a:bodyPr/>
        <a:lstStyle/>
        <a:p>
          <a:pPr>
            <a:lnSpc>
              <a:spcPct val="100000"/>
            </a:lnSpc>
            <a:defRPr cap="all"/>
          </a:pPr>
          <a:endParaRPr lang="cs-CZ" dirty="0"/>
        </a:p>
        <a:p>
          <a:pPr>
            <a:lnSpc>
              <a:spcPct val="100000"/>
            </a:lnSpc>
            <a:defRPr cap="all"/>
          </a:pPr>
          <a:r>
            <a:rPr lang="cs-CZ" dirty="0"/>
            <a:t>Kristýna Bajgarová: bajgarova@sci.muni.cz</a:t>
          </a:r>
          <a:br>
            <a:rPr lang="cs-CZ" u="sng" dirty="0"/>
          </a:br>
          <a:r>
            <a:rPr lang="cs-CZ" u="sng" dirty="0"/>
            <a:t>549 49 5051</a:t>
          </a:r>
          <a:endParaRPr lang="en-US" dirty="0"/>
        </a:p>
      </dgm:t>
    </dgm:pt>
    <dgm:pt modelId="{BF43FF85-41C5-4225-9164-6AB544D14977}" type="parTrans" cxnId="{8487AC7C-A71D-4ADA-ADD6-884D46E554AF}">
      <dgm:prSet/>
      <dgm:spPr/>
      <dgm:t>
        <a:bodyPr/>
        <a:lstStyle/>
        <a:p>
          <a:endParaRPr lang="en-US"/>
        </a:p>
      </dgm:t>
    </dgm:pt>
    <dgm:pt modelId="{2888A4EB-9018-45B3-BF28-E9470EC1619E}" type="sibTrans" cxnId="{8487AC7C-A71D-4ADA-ADD6-884D46E554AF}">
      <dgm:prSet/>
      <dgm:spPr/>
      <dgm:t>
        <a:bodyPr/>
        <a:lstStyle/>
        <a:p>
          <a:endParaRPr lang="en-US"/>
        </a:p>
      </dgm:t>
    </dgm:pt>
    <dgm:pt modelId="{A84D3F74-9D35-475F-8D44-C058834C03FB}" type="pres">
      <dgm:prSet presAssocID="{8774B688-7DC2-4289-A647-280833CD9597}" presName="root" presStyleCnt="0">
        <dgm:presLayoutVars>
          <dgm:dir/>
          <dgm:resizeHandles val="exact"/>
        </dgm:presLayoutVars>
      </dgm:prSet>
      <dgm:spPr/>
    </dgm:pt>
    <dgm:pt modelId="{DFF516A9-087C-4E0B-836E-D7A6EF6DFD94}" type="pres">
      <dgm:prSet presAssocID="{407C8360-EF1B-4123-8DA0-4544CBB27EB4}" presName="compNode" presStyleCnt="0"/>
      <dgm:spPr/>
    </dgm:pt>
    <dgm:pt modelId="{96C6A6B3-146A-4DAC-AE64-E94135DC8E26}" type="pres">
      <dgm:prSet presAssocID="{407C8360-EF1B-4123-8DA0-4544CBB27EB4}" presName="iconBgRect" presStyleLbl="bgShp" presStyleIdx="0" presStyleCnt="3"/>
      <dgm:spPr/>
    </dgm:pt>
    <dgm:pt modelId="{409D9398-1106-4465-8228-0D8CA8CA36F2}" type="pres">
      <dgm:prSet presAssocID="{407C8360-EF1B-4123-8DA0-4544CBB27EB4}"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aduation Cap"/>
        </a:ext>
      </dgm:extLst>
    </dgm:pt>
    <dgm:pt modelId="{AE867F30-989A-42B0-BBCA-5940BEF67B1B}" type="pres">
      <dgm:prSet presAssocID="{407C8360-EF1B-4123-8DA0-4544CBB27EB4}" presName="spaceRect" presStyleCnt="0"/>
      <dgm:spPr/>
    </dgm:pt>
    <dgm:pt modelId="{79DD811E-B3D8-40F9-874E-C4B99F8FCEBB}" type="pres">
      <dgm:prSet presAssocID="{407C8360-EF1B-4123-8DA0-4544CBB27EB4}" presName="textRect" presStyleLbl="revTx" presStyleIdx="0" presStyleCnt="3">
        <dgm:presLayoutVars>
          <dgm:chMax val="1"/>
          <dgm:chPref val="1"/>
        </dgm:presLayoutVars>
      </dgm:prSet>
      <dgm:spPr/>
    </dgm:pt>
    <dgm:pt modelId="{4D33814A-A190-41E5-BD97-BF28643CC42F}" type="pres">
      <dgm:prSet presAssocID="{8B3C2C07-90EE-4922-96A2-2D9763AF942C}" presName="sibTrans" presStyleCnt="0"/>
      <dgm:spPr/>
    </dgm:pt>
    <dgm:pt modelId="{4CF10BF8-C7D4-4395-B66B-031D13DA200E}" type="pres">
      <dgm:prSet presAssocID="{1120ACD3-72AB-48DA-A241-DC54C4AD0758}" presName="compNode" presStyleCnt="0"/>
      <dgm:spPr/>
    </dgm:pt>
    <dgm:pt modelId="{83BD0A2B-6D97-4045-9BEB-6F012981AD57}" type="pres">
      <dgm:prSet presAssocID="{1120ACD3-72AB-48DA-A241-DC54C4AD0758}" presName="iconBgRect" presStyleLbl="bgShp" presStyleIdx="1" presStyleCnt="3"/>
      <dgm:spPr/>
    </dgm:pt>
    <dgm:pt modelId="{6B022176-A37E-46E6-ABE7-EBE581CFC0A4}" type="pres">
      <dgm:prSet presAssocID="{1120ACD3-72AB-48DA-A241-DC54C4AD0758}"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EAE89DB4-F6B5-47E8-9087-76A9292AE914}" type="pres">
      <dgm:prSet presAssocID="{1120ACD3-72AB-48DA-A241-DC54C4AD0758}" presName="spaceRect" presStyleCnt="0"/>
      <dgm:spPr/>
    </dgm:pt>
    <dgm:pt modelId="{E269EAF2-AEEA-493F-9313-7256E631D394}" type="pres">
      <dgm:prSet presAssocID="{1120ACD3-72AB-48DA-A241-DC54C4AD0758}" presName="textRect" presStyleLbl="revTx" presStyleIdx="1" presStyleCnt="3">
        <dgm:presLayoutVars>
          <dgm:chMax val="1"/>
          <dgm:chPref val="1"/>
        </dgm:presLayoutVars>
      </dgm:prSet>
      <dgm:spPr/>
    </dgm:pt>
    <dgm:pt modelId="{F768822F-2797-4748-B840-A61E6B0009BA}" type="pres">
      <dgm:prSet presAssocID="{8774D743-5030-45EE-B3C4-0837A0C6BFF8}" presName="sibTrans" presStyleCnt="0"/>
      <dgm:spPr/>
    </dgm:pt>
    <dgm:pt modelId="{3D59557B-9407-4E34-9686-21A102750540}" type="pres">
      <dgm:prSet presAssocID="{879FD3A6-A95D-4ABB-A32D-1A4FB7E94DEE}" presName="compNode" presStyleCnt="0"/>
      <dgm:spPr/>
    </dgm:pt>
    <dgm:pt modelId="{BAFFDA69-072A-47BA-9A1E-8DBB353792E2}" type="pres">
      <dgm:prSet presAssocID="{879FD3A6-A95D-4ABB-A32D-1A4FB7E94DEE}" presName="iconBgRect" presStyleLbl="bgShp" presStyleIdx="2" presStyleCnt="3"/>
      <dgm:spPr/>
    </dgm:pt>
    <dgm:pt modelId="{00F6F513-016D-47D8-AC11-39104EAEA3D6}" type="pres">
      <dgm:prSet presAssocID="{879FD3A6-A95D-4ABB-A32D-1A4FB7E94DEE}"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Obálka"/>
        </a:ext>
      </dgm:extLst>
    </dgm:pt>
    <dgm:pt modelId="{8BBD4F04-BB46-4032-844E-C7ABF9D8C4C6}" type="pres">
      <dgm:prSet presAssocID="{879FD3A6-A95D-4ABB-A32D-1A4FB7E94DEE}" presName="spaceRect" presStyleCnt="0"/>
      <dgm:spPr/>
    </dgm:pt>
    <dgm:pt modelId="{B7161990-E58E-4F4E-847D-C5C3F433E9DE}" type="pres">
      <dgm:prSet presAssocID="{879FD3A6-A95D-4ABB-A32D-1A4FB7E94DEE}" presName="textRect" presStyleLbl="revTx" presStyleIdx="2" presStyleCnt="3" custLinFactNeighborX="-1704" custLinFactNeighborY="-29953">
        <dgm:presLayoutVars>
          <dgm:chMax val="1"/>
          <dgm:chPref val="1"/>
        </dgm:presLayoutVars>
      </dgm:prSet>
      <dgm:spPr/>
    </dgm:pt>
  </dgm:ptLst>
  <dgm:cxnLst>
    <dgm:cxn modelId="{3F1AC400-8F86-4D14-9E03-61D3B702D26D}" srcId="{8774B688-7DC2-4289-A647-280833CD9597}" destId="{1120ACD3-72AB-48DA-A241-DC54C4AD0758}" srcOrd="1" destOrd="0" parTransId="{B8D17648-64B4-4F47-ACB8-05659F2C4D1C}" sibTransId="{8774D743-5030-45EE-B3C4-0837A0C6BFF8}"/>
    <dgm:cxn modelId="{47A3F427-A925-4D9E-99BA-640F35538E5E}" type="presOf" srcId="{1120ACD3-72AB-48DA-A241-DC54C4AD0758}" destId="{E269EAF2-AEEA-493F-9313-7256E631D394}" srcOrd="0" destOrd="0" presId="urn:microsoft.com/office/officeart/2018/5/layout/IconCircleLabelList"/>
    <dgm:cxn modelId="{72FCC62C-CDB5-4694-9393-65B86B25AEB4}" srcId="{8774B688-7DC2-4289-A647-280833CD9597}" destId="{407C8360-EF1B-4123-8DA0-4544CBB27EB4}" srcOrd="0" destOrd="0" parTransId="{137D981B-3A85-44B6-8EBD-BEEDC25C54BD}" sibTransId="{8B3C2C07-90EE-4922-96A2-2D9763AF942C}"/>
    <dgm:cxn modelId="{8487AC7C-A71D-4ADA-ADD6-884D46E554AF}" srcId="{8774B688-7DC2-4289-A647-280833CD9597}" destId="{879FD3A6-A95D-4ABB-A32D-1A4FB7E94DEE}" srcOrd="2" destOrd="0" parTransId="{BF43FF85-41C5-4225-9164-6AB544D14977}" sibTransId="{2888A4EB-9018-45B3-BF28-E9470EC1619E}"/>
    <dgm:cxn modelId="{01B2EA94-EFE7-44EE-9A77-F6D45E63497F}" type="presOf" srcId="{8774B688-7DC2-4289-A647-280833CD9597}" destId="{A84D3F74-9D35-475F-8D44-C058834C03FB}" srcOrd="0" destOrd="0" presId="urn:microsoft.com/office/officeart/2018/5/layout/IconCircleLabelList"/>
    <dgm:cxn modelId="{690FBDC4-3500-4DD3-8232-2345515287C3}" type="presOf" srcId="{407C8360-EF1B-4123-8DA0-4544CBB27EB4}" destId="{79DD811E-B3D8-40F9-874E-C4B99F8FCEBB}" srcOrd="0" destOrd="0" presId="urn:microsoft.com/office/officeart/2018/5/layout/IconCircleLabelList"/>
    <dgm:cxn modelId="{CEC2FAE3-B7C1-478F-B9AF-D076EAE9C0CA}" type="presOf" srcId="{879FD3A6-A95D-4ABB-A32D-1A4FB7E94DEE}" destId="{B7161990-E58E-4F4E-847D-C5C3F433E9DE}" srcOrd="0" destOrd="0" presId="urn:microsoft.com/office/officeart/2018/5/layout/IconCircleLabelList"/>
    <dgm:cxn modelId="{5849EA39-94E9-4501-B57F-F6B5F490AF94}" type="presParOf" srcId="{A84D3F74-9D35-475F-8D44-C058834C03FB}" destId="{DFF516A9-087C-4E0B-836E-D7A6EF6DFD94}" srcOrd="0" destOrd="0" presId="urn:microsoft.com/office/officeart/2018/5/layout/IconCircleLabelList"/>
    <dgm:cxn modelId="{CD352D76-D4D2-40A6-BC71-51AB01D8EDCB}" type="presParOf" srcId="{DFF516A9-087C-4E0B-836E-D7A6EF6DFD94}" destId="{96C6A6B3-146A-4DAC-AE64-E94135DC8E26}" srcOrd="0" destOrd="0" presId="urn:microsoft.com/office/officeart/2018/5/layout/IconCircleLabelList"/>
    <dgm:cxn modelId="{30EEB09F-D6A2-4BA5-A5E5-549AD17B17AF}" type="presParOf" srcId="{DFF516A9-087C-4E0B-836E-D7A6EF6DFD94}" destId="{409D9398-1106-4465-8228-0D8CA8CA36F2}" srcOrd="1" destOrd="0" presId="urn:microsoft.com/office/officeart/2018/5/layout/IconCircleLabelList"/>
    <dgm:cxn modelId="{838C89B2-982C-4D03-8F75-D98C5E68B32A}" type="presParOf" srcId="{DFF516A9-087C-4E0B-836E-D7A6EF6DFD94}" destId="{AE867F30-989A-42B0-BBCA-5940BEF67B1B}" srcOrd="2" destOrd="0" presId="urn:microsoft.com/office/officeart/2018/5/layout/IconCircleLabelList"/>
    <dgm:cxn modelId="{1E4CD89D-40EA-4833-A751-CCA5162BF4BB}" type="presParOf" srcId="{DFF516A9-087C-4E0B-836E-D7A6EF6DFD94}" destId="{79DD811E-B3D8-40F9-874E-C4B99F8FCEBB}" srcOrd="3" destOrd="0" presId="urn:microsoft.com/office/officeart/2018/5/layout/IconCircleLabelList"/>
    <dgm:cxn modelId="{8FF874EB-A698-4856-BAEA-E818D539BDC2}" type="presParOf" srcId="{A84D3F74-9D35-475F-8D44-C058834C03FB}" destId="{4D33814A-A190-41E5-BD97-BF28643CC42F}" srcOrd="1" destOrd="0" presId="urn:microsoft.com/office/officeart/2018/5/layout/IconCircleLabelList"/>
    <dgm:cxn modelId="{CD0E130C-D3DB-4647-9D58-56C1041A1AB5}" type="presParOf" srcId="{A84D3F74-9D35-475F-8D44-C058834C03FB}" destId="{4CF10BF8-C7D4-4395-B66B-031D13DA200E}" srcOrd="2" destOrd="0" presId="urn:microsoft.com/office/officeart/2018/5/layout/IconCircleLabelList"/>
    <dgm:cxn modelId="{51A088AB-7ED0-4FA2-BC2D-94CEE566567A}" type="presParOf" srcId="{4CF10BF8-C7D4-4395-B66B-031D13DA200E}" destId="{83BD0A2B-6D97-4045-9BEB-6F012981AD57}" srcOrd="0" destOrd="0" presId="urn:microsoft.com/office/officeart/2018/5/layout/IconCircleLabelList"/>
    <dgm:cxn modelId="{66376BAF-DBA5-462B-9DF5-A26425DD9DAC}" type="presParOf" srcId="{4CF10BF8-C7D4-4395-B66B-031D13DA200E}" destId="{6B022176-A37E-46E6-ABE7-EBE581CFC0A4}" srcOrd="1" destOrd="0" presId="urn:microsoft.com/office/officeart/2018/5/layout/IconCircleLabelList"/>
    <dgm:cxn modelId="{27032980-EA6D-4025-A3B7-6982903C2D63}" type="presParOf" srcId="{4CF10BF8-C7D4-4395-B66B-031D13DA200E}" destId="{EAE89DB4-F6B5-47E8-9087-76A9292AE914}" srcOrd="2" destOrd="0" presId="urn:microsoft.com/office/officeart/2018/5/layout/IconCircleLabelList"/>
    <dgm:cxn modelId="{2D96ABEF-9F3F-4719-B2F6-45C3ED68B871}" type="presParOf" srcId="{4CF10BF8-C7D4-4395-B66B-031D13DA200E}" destId="{E269EAF2-AEEA-493F-9313-7256E631D394}" srcOrd="3" destOrd="0" presId="urn:microsoft.com/office/officeart/2018/5/layout/IconCircleLabelList"/>
    <dgm:cxn modelId="{6C47864E-FFC0-40D9-832C-961192418715}" type="presParOf" srcId="{A84D3F74-9D35-475F-8D44-C058834C03FB}" destId="{F768822F-2797-4748-B840-A61E6B0009BA}" srcOrd="3" destOrd="0" presId="urn:microsoft.com/office/officeart/2018/5/layout/IconCircleLabelList"/>
    <dgm:cxn modelId="{A754C975-3C28-41BB-8E80-023B22F0DD5E}" type="presParOf" srcId="{A84D3F74-9D35-475F-8D44-C058834C03FB}" destId="{3D59557B-9407-4E34-9686-21A102750540}" srcOrd="4" destOrd="0" presId="urn:microsoft.com/office/officeart/2018/5/layout/IconCircleLabelList"/>
    <dgm:cxn modelId="{25D38879-21FD-4F70-8D9C-44002C9BF43A}" type="presParOf" srcId="{3D59557B-9407-4E34-9686-21A102750540}" destId="{BAFFDA69-072A-47BA-9A1E-8DBB353792E2}" srcOrd="0" destOrd="0" presId="urn:microsoft.com/office/officeart/2018/5/layout/IconCircleLabelList"/>
    <dgm:cxn modelId="{501F65DB-307A-4E03-BA31-2831B655BD74}" type="presParOf" srcId="{3D59557B-9407-4E34-9686-21A102750540}" destId="{00F6F513-016D-47D8-AC11-39104EAEA3D6}" srcOrd="1" destOrd="0" presId="urn:microsoft.com/office/officeart/2018/5/layout/IconCircleLabelList"/>
    <dgm:cxn modelId="{920C7C78-A782-4BE2-A924-AFB4312056A3}" type="presParOf" srcId="{3D59557B-9407-4E34-9686-21A102750540}" destId="{8BBD4F04-BB46-4032-844E-C7ABF9D8C4C6}" srcOrd="2" destOrd="0" presId="urn:microsoft.com/office/officeart/2018/5/layout/IconCircleLabelList"/>
    <dgm:cxn modelId="{4BFE42E4-1D50-4A43-91FB-888F6E37D34F}" type="presParOf" srcId="{3D59557B-9407-4E34-9686-21A102750540}" destId="{B7161990-E58E-4F4E-847D-C5C3F433E9D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CBBE16-70D1-4302-A198-56E3C1FC1EBB}"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C3DB6477-E13D-412B-AA9C-07C0103D7E6A}">
      <dgm:prSet/>
      <dgm:spPr/>
      <dgm:t>
        <a:bodyPr/>
        <a:lstStyle/>
        <a:p>
          <a:r>
            <a:rPr lang="cs-CZ" b="1" dirty="0"/>
            <a:t>STUDY </a:t>
          </a:r>
          <a:r>
            <a:rPr lang="cs-CZ" b="1" dirty="0" err="1"/>
            <a:t>STAYS</a:t>
          </a:r>
          <a:endParaRPr lang="cs-CZ" b="1" dirty="0"/>
        </a:p>
        <a:p>
          <a:r>
            <a:rPr lang="cs-CZ" dirty="0"/>
            <a:t>- </a:t>
          </a:r>
          <a:r>
            <a:rPr lang="en-US" dirty="0"/>
            <a:t>most often Erasmus+, Erasmus+ </a:t>
          </a:r>
          <a:r>
            <a:rPr lang="en-US" dirty="0" err="1"/>
            <a:t>ICM</a:t>
          </a:r>
          <a:r>
            <a:rPr lang="en-US" dirty="0"/>
            <a:t>, Partner Universities </a:t>
          </a:r>
          <a:endParaRPr lang="cs-CZ" dirty="0"/>
        </a:p>
        <a:p>
          <a:r>
            <a:rPr lang="en-US" dirty="0"/>
            <a:t>- takes place at the university </a:t>
          </a:r>
          <a:endParaRPr lang="cs-CZ" dirty="0"/>
        </a:p>
        <a:p>
          <a:r>
            <a:rPr lang="en-US" dirty="0"/>
            <a:t>- the choice of university depends on our valid contracts </a:t>
          </a:r>
          <a:endParaRPr lang="cs-CZ" dirty="0"/>
        </a:p>
        <a:p>
          <a:r>
            <a:rPr lang="en-US" dirty="0"/>
            <a:t>- at the chosen university you attend their classes, </a:t>
          </a:r>
          <a:r>
            <a:rPr lang="en-US" dirty="0" err="1"/>
            <a:t>enrol</a:t>
          </a:r>
          <a:r>
            <a:rPr lang="en-US" dirty="0"/>
            <a:t> in courses and complete them; </a:t>
          </a:r>
          <a:endParaRPr lang="cs-CZ" dirty="0"/>
        </a:p>
        <a:p>
          <a:r>
            <a:rPr lang="en-US" dirty="0"/>
            <a:t>- even on a study stay you can be e.g. in a laboratory - if the foreign university offers it as a subject you can </a:t>
          </a:r>
          <a:r>
            <a:rPr lang="en-US" dirty="0" err="1"/>
            <a:t>enrol</a:t>
          </a:r>
          <a:r>
            <a:rPr lang="en-US" dirty="0"/>
            <a:t> in </a:t>
          </a:r>
          <a:endParaRPr lang="cs-CZ" dirty="0"/>
        </a:p>
        <a:p>
          <a:r>
            <a:rPr lang="en-US" dirty="0"/>
            <a:t>- obligation to complete a certain number of credits (usually 20 ECTS/semester)</a:t>
          </a:r>
          <a:endParaRPr lang="cs-CZ" dirty="0"/>
        </a:p>
        <a:p>
          <a:r>
            <a:rPr lang="en-US" dirty="0"/>
            <a:t>- usually 1-2 semesters</a:t>
          </a:r>
        </a:p>
      </dgm:t>
    </dgm:pt>
    <dgm:pt modelId="{3E7C7A2E-DE88-4BB0-89C5-90E4575A0BDB}" type="parTrans" cxnId="{35D745E0-2CD2-4023-8671-C07DF6A4A4A3}">
      <dgm:prSet/>
      <dgm:spPr/>
      <dgm:t>
        <a:bodyPr/>
        <a:lstStyle/>
        <a:p>
          <a:endParaRPr lang="en-US"/>
        </a:p>
      </dgm:t>
    </dgm:pt>
    <dgm:pt modelId="{6D12688F-D3ED-404A-8783-2CFD03093670}" type="sibTrans" cxnId="{35D745E0-2CD2-4023-8671-C07DF6A4A4A3}">
      <dgm:prSet/>
      <dgm:spPr/>
      <dgm:t>
        <a:bodyPr/>
        <a:lstStyle/>
        <a:p>
          <a:endParaRPr lang="en-US"/>
        </a:p>
      </dgm:t>
    </dgm:pt>
    <dgm:pt modelId="{5E8ED6F5-7A93-4CCD-A921-0F00C064DF99}" type="pres">
      <dgm:prSet presAssocID="{A0CBBE16-70D1-4302-A198-56E3C1FC1EBB}" presName="hierChild1" presStyleCnt="0">
        <dgm:presLayoutVars>
          <dgm:chPref val="1"/>
          <dgm:dir/>
          <dgm:animOne val="branch"/>
          <dgm:animLvl val="lvl"/>
          <dgm:resizeHandles/>
        </dgm:presLayoutVars>
      </dgm:prSet>
      <dgm:spPr/>
    </dgm:pt>
    <dgm:pt modelId="{02A5677A-4D9B-4961-A1E8-5BF8C74119B1}" type="pres">
      <dgm:prSet presAssocID="{C3DB6477-E13D-412B-AA9C-07C0103D7E6A}" presName="hierRoot1" presStyleCnt="0"/>
      <dgm:spPr/>
    </dgm:pt>
    <dgm:pt modelId="{AA3EE518-395C-494B-B90D-1FF78B16FF35}" type="pres">
      <dgm:prSet presAssocID="{C3DB6477-E13D-412B-AA9C-07C0103D7E6A}" presName="composite" presStyleCnt="0"/>
      <dgm:spPr/>
    </dgm:pt>
    <dgm:pt modelId="{AD6F1CDC-0E77-499B-8438-2C153CA5AC89}" type="pres">
      <dgm:prSet presAssocID="{C3DB6477-E13D-412B-AA9C-07C0103D7E6A}" presName="background" presStyleLbl="node0" presStyleIdx="0" presStyleCnt="1"/>
      <dgm:spPr/>
    </dgm:pt>
    <dgm:pt modelId="{C6963AAC-CED2-40F3-8621-03FD3E583C01}" type="pres">
      <dgm:prSet presAssocID="{C3DB6477-E13D-412B-AA9C-07C0103D7E6A}" presName="text" presStyleLbl="fgAcc0" presStyleIdx="0" presStyleCnt="1" custScaleX="106578" custScaleY="123371" custLinFactNeighborX="-2784" custLinFactNeighborY="-1251">
        <dgm:presLayoutVars>
          <dgm:chPref val="3"/>
        </dgm:presLayoutVars>
      </dgm:prSet>
      <dgm:spPr/>
    </dgm:pt>
    <dgm:pt modelId="{2A4E0D4C-2CD0-4C4D-B72F-D0CCB6C046F5}" type="pres">
      <dgm:prSet presAssocID="{C3DB6477-E13D-412B-AA9C-07C0103D7E6A}" presName="hierChild2" presStyleCnt="0"/>
      <dgm:spPr/>
    </dgm:pt>
  </dgm:ptLst>
  <dgm:cxnLst>
    <dgm:cxn modelId="{62DB8F6E-97F3-4C2A-86BD-D46BC8F6CCB5}" type="presOf" srcId="{A0CBBE16-70D1-4302-A198-56E3C1FC1EBB}" destId="{5E8ED6F5-7A93-4CCD-A921-0F00C064DF99}" srcOrd="0" destOrd="0" presId="urn:microsoft.com/office/officeart/2005/8/layout/hierarchy1"/>
    <dgm:cxn modelId="{D24463C0-4B4F-4BCE-A544-3C358B8CE3C4}" type="presOf" srcId="{C3DB6477-E13D-412B-AA9C-07C0103D7E6A}" destId="{C6963AAC-CED2-40F3-8621-03FD3E583C01}" srcOrd="0" destOrd="0" presId="urn:microsoft.com/office/officeart/2005/8/layout/hierarchy1"/>
    <dgm:cxn modelId="{35D745E0-2CD2-4023-8671-C07DF6A4A4A3}" srcId="{A0CBBE16-70D1-4302-A198-56E3C1FC1EBB}" destId="{C3DB6477-E13D-412B-AA9C-07C0103D7E6A}" srcOrd="0" destOrd="0" parTransId="{3E7C7A2E-DE88-4BB0-89C5-90E4575A0BDB}" sibTransId="{6D12688F-D3ED-404A-8783-2CFD03093670}"/>
    <dgm:cxn modelId="{7574B41E-9323-403C-9684-97088E0F3A25}" type="presParOf" srcId="{5E8ED6F5-7A93-4CCD-A921-0F00C064DF99}" destId="{02A5677A-4D9B-4961-A1E8-5BF8C74119B1}" srcOrd="0" destOrd="0" presId="urn:microsoft.com/office/officeart/2005/8/layout/hierarchy1"/>
    <dgm:cxn modelId="{FAE9C569-FCB4-43CC-8FE3-90AAD214D162}" type="presParOf" srcId="{02A5677A-4D9B-4961-A1E8-5BF8C74119B1}" destId="{AA3EE518-395C-494B-B90D-1FF78B16FF35}" srcOrd="0" destOrd="0" presId="urn:microsoft.com/office/officeart/2005/8/layout/hierarchy1"/>
    <dgm:cxn modelId="{7C077951-B3F7-4C20-AC19-BE94A76FDFBD}" type="presParOf" srcId="{AA3EE518-395C-494B-B90D-1FF78B16FF35}" destId="{AD6F1CDC-0E77-499B-8438-2C153CA5AC89}" srcOrd="0" destOrd="0" presId="urn:microsoft.com/office/officeart/2005/8/layout/hierarchy1"/>
    <dgm:cxn modelId="{077F3465-51B8-4208-BFF1-2648C3D78FB4}" type="presParOf" srcId="{AA3EE518-395C-494B-B90D-1FF78B16FF35}" destId="{C6963AAC-CED2-40F3-8621-03FD3E583C01}" srcOrd="1" destOrd="0" presId="urn:microsoft.com/office/officeart/2005/8/layout/hierarchy1"/>
    <dgm:cxn modelId="{82A3DD3C-DDC8-40AB-9A33-CC6526172765}" type="presParOf" srcId="{02A5677A-4D9B-4961-A1E8-5BF8C74119B1}" destId="{2A4E0D4C-2CD0-4C4D-B72F-D0CCB6C046F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CBBE16-70D1-4302-A198-56E3C1FC1EB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3DB6477-E13D-412B-AA9C-07C0103D7E6A}">
      <dgm:prSet/>
      <dgm:spPr/>
      <dgm:t>
        <a:bodyPr/>
        <a:lstStyle/>
        <a:p>
          <a:r>
            <a:rPr lang="cs-CZ" b="1" dirty="0" err="1"/>
            <a:t>PRACTICAL</a:t>
          </a:r>
          <a:r>
            <a:rPr lang="cs-CZ" b="1" dirty="0"/>
            <a:t> </a:t>
          </a:r>
          <a:r>
            <a:rPr lang="cs-CZ" b="1" dirty="0" err="1"/>
            <a:t>STAYS</a:t>
          </a:r>
          <a:endParaRPr lang="cs-CZ" b="1" dirty="0"/>
        </a:p>
        <a:p>
          <a:r>
            <a:rPr lang="cs-CZ" dirty="0"/>
            <a:t>- </a:t>
          </a:r>
          <a:r>
            <a:rPr lang="en-US" dirty="0"/>
            <a:t>sometimes also called work placements/internships</a:t>
          </a:r>
          <a:r>
            <a:rPr lang="cs-CZ" dirty="0"/>
            <a:t>/</a:t>
          </a:r>
          <a:r>
            <a:rPr lang="cs-CZ" dirty="0" err="1"/>
            <a:t>traineeships</a:t>
          </a:r>
          <a:endParaRPr lang="cs-CZ" dirty="0"/>
        </a:p>
        <a:p>
          <a:r>
            <a:rPr lang="en-US" dirty="0"/>
            <a:t>- Erasmus+ practical placements (60+ days) or </a:t>
          </a:r>
          <a:r>
            <a:rPr lang="en-US" dirty="0" err="1"/>
            <a:t>Freemovers</a:t>
          </a:r>
          <a:r>
            <a:rPr lang="en-US" dirty="0"/>
            <a:t> (30+ days)</a:t>
          </a:r>
          <a:endParaRPr lang="cs-CZ" dirty="0"/>
        </a:p>
        <a:p>
          <a:r>
            <a:rPr lang="en-US" dirty="0"/>
            <a:t>- you can go to any institution - e.g. where you would like to work/get some experience one day</a:t>
          </a:r>
          <a:endParaRPr lang="cs-CZ" dirty="0"/>
        </a:p>
        <a:p>
          <a:r>
            <a:rPr lang="cs-CZ" dirty="0"/>
            <a:t>- It </a:t>
          </a:r>
          <a:r>
            <a:rPr lang="cs-CZ" dirty="0" err="1"/>
            <a:t>is</a:t>
          </a:r>
          <a:r>
            <a:rPr lang="cs-CZ" dirty="0"/>
            <a:t> </a:t>
          </a:r>
          <a:r>
            <a:rPr lang="cs-CZ" dirty="0" err="1"/>
            <a:t>necessary</a:t>
          </a:r>
          <a:r>
            <a:rPr lang="cs-CZ" dirty="0"/>
            <a:t> to </a:t>
          </a:r>
          <a:r>
            <a:rPr lang="cs-CZ" dirty="0" err="1"/>
            <a:t>arrange</a:t>
          </a:r>
          <a:r>
            <a:rPr lang="cs-CZ" dirty="0"/>
            <a:t> the </a:t>
          </a:r>
          <a:r>
            <a:rPr lang="cs-CZ" dirty="0" err="1"/>
            <a:t>internship</a:t>
          </a:r>
          <a:r>
            <a:rPr lang="cs-CZ" dirty="0"/>
            <a:t> before </a:t>
          </a:r>
          <a:r>
            <a:rPr lang="cs-CZ" dirty="0" err="1"/>
            <a:t>applying</a:t>
          </a:r>
          <a:r>
            <a:rPr lang="cs-CZ" dirty="0"/>
            <a:t> for </a:t>
          </a:r>
          <a:r>
            <a:rPr lang="cs-CZ" dirty="0" err="1"/>
            <a:t>scholarship</a:t>
          </a:r>
          <a:endParaRPr lang="en-US" dirty="0"/>
        </a:p>
      </dgm:t>
    </dgm:pt>
    <dgm:pt modelId="{3E7C7A2E-DE88-4BB0-89C5-90E4575A0BDB}" type="parTrans" cxnId="{35D745E0-2CD2-4023-8671-C07DF6A4A4A3}">
      <dgm:prSet/>
      <dgm:spPr/>
      <dgm:t>
        <a:bodyPr/>
        <a:lstStyle/>
        <a:p>
          <a:endParaRPr lang="en-US"/>
        </a:p>
      </dgm:t>
    </dgm:pt>
    <dgm:pt modelId="{6D12688F-D3ED-404A-8783-2CFD03093670}" type="sibTrans" cxnId="{35D745E0-2CD2-4023-8671-C07DF6A4A4A3}">
      <dgm:prSet/>
      <dgm:spPr/>
      <dgm:t>
        <a:bodyPr/>
        <a:lstStyle/>
        <a:p>
          <a:endParaRPr lang="en-US"/>
        </a:p>
      </dgm:t>
    </dgm:pt>
    <dgm:pt modelId="{AB1DC6F9-0389-439F-85F9-D9AE2439B2A7}" type="pres">
      <dgm:prSet presAssocID="{A0CBBE16-70D1-4302-A198-56E3C1FC1EBB}" presName="hierChild1" presStyleCnt="0">
        <dgm:presLayoutVars>
          <dgm:chPref val="1"/>
          <dgm:dir/>
          <dgm:animOne val="branch"/>
          <dgm:animLvl val="lvl"/>
          <dgm:resizeHandles/>
        </dgm:presLayoutVars>
      </dgm:prSet>
      <dgm:spPr/>
    </dgm:pt>
    <dgm:pt modelId="{CC404ED4-99C9-475E-9216-75B67C03A11D}" type="pres">
      <dgm:prSet presAssocID="{C3DB6477-E13D-412B-AA9C-07C0103D7E6A}" presName="hierRoot1" presStyleCnt="0"/>
      <dgm:spPr/>
    </dgm:pt>
    <dgm:pt modelId="{3E452E91-D4A6-46A5-8805-5DE94DF92DD7}" type="pres">
      <dgm:prSet presAssocID="{C3DB6477-E13D-412B-AA9C-07C0103D7E6A}" presName="composite" presStyleCnt="0"/>
      <dgm:spPr/>
    </dgm:pt>
    <dgm:pt modelId="{02030840-0B4B-4F8E-9D0B-E788A2A89609}" type="pres">
      <dgm:prSet presAssocID="{C3DB6477-E13D-412B-AA9C-07C0103D7E6A}" presName="background" presStyleLbl="node0" presStyleIdx="0" presStyleCnt="1"/>
      <dgm:spPr/>
    </dgm:pt>
    <dgm:pt modelId="{56B8EA3E-4B92-411D-B991-C1528FACE3B8}" type="pres">
      <dgm:prSet presAssocID="{C3DB6477-E13D-412B-AA9C-07C0103D7E6A}" presName="text" presStyleLbl="fgAcc0" presStyleIdx="0" presStyleCnt="1">
        <dgm:presLayoutVars>
          <dgm:chPref val="3"/>
        </dgm:presLayoutVars>
      </dgm:prSet>
      <dgm:spPr/>
    </dgm:pt>
    <dgm:pt modelId="{B1225880-EA5F-41B3-9ED9-CEE2B850B689}" type="pres">
      <dgm:prSet presAssocID="{C3DB6477-E13D-412B-AA9C-07C0103D7E6A}" presName="hierChild2" presStyleCnt="0"/>
      <dgm:spPr/>
    </dgm:pt>
  </dgm:ptLst>
  <dgm:cxnLst>
    <dgm:cxn modelId="{B7E3B20A-E4C5-44C3-BEBB-28B3A1E8BA9E}" type="presOf" srcId="{A0CBBE16-70D1-4302-A198-56E3C1FC1EBB}" destId="{AB1DC6F9-0389-439F-85F9-D9AE2439B2A7}" srcOrd="0" destOrd="0" presId="urn:microsoft.com/office/officeart/2005/8/layout/hierarchy1"/>
    <dgm:cxn modelId="{2EDCDC32-D450-4E3D-980B-E84F25F20963}" type="presOf" srcId="{C3DB6477-E13D-412B-AA9C-07C0103D7E6A}" destId="{56B8EA3E-4B92-411D-B991-C1528FACE3B8}" srcOrd="0" destOrd="0" presId="urn:microsoft.com/office/officeart/2005/8/layout/hierarchy1"/>
    <dgm:cxn modelId="{35D745E0-2CD2-4023-8671-C07DF6A4A4A3}" srcId="{A0CBBE16-70D1-4302-A198-56E3C1FC1EBB}" destId="{C3DB6477-E13D-412B-AA9C-07C0103D7E6A}" srcOrd="0" destOrd="0" parTransId="{3E7C7A2E-DE88-4BB0-89C5-90E4575A0BDB}" sibTransId="{6D12688F-D3ED-404A-8783-2CFD03093670}"/>
    <dgm:cxn modelId="{0500B68D-8706-49A1-9F4F-167C2FFE6538}" type="presParOf" srcId="{AB1DC6F9-0389-439F-85F9-D9AE2439B2A7}" destId="{CC404ED4-99C9-475E-9216-75B67C03A11D}" srcOrd="0" destOrd="0" presId="urn:microsoft.com/office/officeart/2005/8/layout/hierarchy1"/>
    <dgm:cxn modelId="{C10B3D68-2F73-4ED3-A18F-0C8943DE7209}" type="presParOf" srcId="{CC404ED4-99C9-475E-9216-75B67C03A11D}" destId="{3E452E91-D4A6-46A5-8805-5DE94DF92DD7}" srcOrd="0" destOrd="0" presId="urn:microsoft.com/office/officeart/2005/8/layout/hierarchy1"/>
    <dgm:cxn modelId="{819AD8E1-9102-425E-B354-AF287A52D538}" type="presParOf" srcId="{3E452E91-D4A6-46A5-8805-5DE94DF92DD7}" destId="{02030840-0B4B-4F8E-9D0B-E788A2A89609}" srcOrd="0" destOrd="0" presId="urn:microsoft.com/office/officeart/2005/8/layout/hierarchy1"/>
    <dgm:cxn modelId="{11081D95-7FAB-4312-BECD-A2CE90CEFE8B}" type="presParOf" srcId="{3E452E91-D4A6-46A5-8805-5DE94DF92DD7}" destId="{56B8EA3E-4B92-411D-B991-C1528FACE3B8}" srcOrd="1" destOrd="0" presId="urn:microsoft.com/office/officeart/2005/8/layout/hierarchy1"/>
    <dgm:cxn modelId="{F80024D8-DAE1-4A79-B75F-7987107D072F}" type="presParOf" srcId="{CC404ED4-99C9-475E-9216-75B67C03A11D}" destId="{B1225880-EA5F-41B3-9ED9-CEE2B850B68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C5A885-C1D6-4036-A40C-4EFE8D773121}" type="doc">
      <dgm:prSet loTypeId="urn:microsoft.com/office/officeart/2018/5/layout/IconCircleLabelList" loCatId="icon" qsTypeId="urn:microsoft.com/office/officeart/2005/8/quickstyle/simple1" qsCatId="simple" csTypeId="urn:microsoft.com/office/officeart/2005/8/colors/colorful4" csCatId="colorful" phldr="1"/>
      <dgm:spPr/>
      <dgm:t>
        <a:bodyPr/>
        <a:lstStyle/>
        <a:p>
          <a:endParaRPr lang="en-US"/>
        </a:p>
      </dgm:t>
    </dgm:pt>
    <dgm:pt modelId="{C6F262F4-636A-46A0-A8AD-DA34A18935CE}">
      <dgm:prSet/>
      <dgm:spPr/>
      <dgm:t>
        <a:bodyPr/>
        <a:lstStyle/>
        <a:p>
          <a:pPr>
            <a:lnSpc>
              <a:spcPct val="100000"/>
            </a:lnSpc>
            <a:defRPr cap="all"/>
          </a:pPr>
          <a:r>
            <a:rPr lang="en-US" b="0" dirty="0"/>
            <a:t>Min. for 3 months and max. for 12 months during the study period</a:t>
          </a:r>
          <a:endParaRPr lang="en-US" dirty="0"/>
        </a:p>
      </dgm:t>
    </dgm:pt>
    <dgm:pt modelId="{35B89B5F-B329-44DD-B69D-6526E61B3A72}" type="parTrans" cxnId="{C9B378BB-A1DE-4EDB-8780-6201024D1F0C}">
      <dgm:prSet/>
      <dgm:spPr/>
      <dgm:t>
        <a:bodyPr/>
        <a:lstStyle/>
        <a:p>
          <a:endParaRPr lang="en-US"/>
        </a:p>
      </dgm:t>
    </dgm:pt>
    <dgm:pt modelId="{FE86D585-0C83-4153-B52B-927F4A756700}" type="sibTrans" cxnId="{C9B378BB-A1DE-4EDB-8780-6201024D1F0C}">
      <dgm:prSet/>
      <dgm:spPr/>
      <dgm:t>
        <a:bodyPr/>
        <a:lstStyle/>
        <a:p>
          <a:endParaRPr lang="en-US"/>
        </a:p>
      </dgm:t>
    </dgm:pt>
    <dgm:pt modelId="{3975429F-DB0D-4905-BD97-ABFB90BA53BA}">
      <dgm:prSet/>
      <dgm:spPr/>
      <dgm:t>
        <a:bodyPr/>
        <a:lstStyle/>
        <a:p>
          <a:pPr>
            <a:lnSpc>
              <a:spcPct val="100000"/>
            </a:lnSpc>
            <a:defRPr cap="all"/>
          </a:pPr>
          <a:r>
            <a:rPr lang="en-US" b="0" dirty="0"/>
            <a:t>Repeatable (until the student has used up the full 12 months during e.g. a bachelor‘s </a:t>
          </a:r>
          <a:r>
            <a:rPr lang="cs-CZ" b="0" dirty="0" err="1"/>
            <a:t>Studies</a:t>
          </a:r>
          <a:r>
            <a:rPr lang="en-US" b="0" dirty="0"/>
            <a:t>)</a:t>
          </a:r>
          <a:endParaRPr lang="en-US" dirty="0"/>
        </a:p>
      </dgm:t>
    </dgm:pt>
    <dgm:pt modelId="{08C1551B-1B2A-454A-A862-CFFAB63A83F1}" type="parTrans" cxnId="{16549C77-32C4-475C-9260-D6E457A15426}">
      <dgm:prSet/>
      <dgm:spPr/>
      <dgm:t>
        <a:bodyPr/>
        <a:lstStyle/>
        <a:p>
          <a:endParaRPr lang="en-US"/>
        </a:p>
      </dgm:t>
    </dgm:pt>
    <dgm:pt modelId="{676D0D15-AC33-4EE1-8196-B120C4AFCDF2}" type="sibTrans" cxnId="{16549C77-32C4-475C-9260-D6E457A15426}">
      <dgm:prSet/>
      <dgm:spPr/>
      <dgm:t>
        <a:bodyPr/>
        <a:lstStyle/>
        <a:p>
          <a:endParaRPr lang="en-US"/>
        </a:p>
      </dgm:t>
    </dgm:pt>
    <dgm:pt modelId="{12AB061C-E41B-4BF5-9103-ADB4D8482AA9}">
      <dgm:prSet/>
      <dgm:spPr/>
      <dgm:t>
        <a:bodyPr/>
        <a:lstStyle/>
        <a:p>
          <a:pPr>
            <a:lnSpc>
              <a:spcPct val="100000"/>
            </a:lnSpc>
            <a:defRPr cap="all"/>
          </a:pPr>
          <a:r>
            <a:rPr lang="cs-CZ" b="0" dirty="0" err="1"/>
            <a:t>You</a:t>
          </a:r>
          <a:r>
            <a:rPr lang="cs-CZ" b="0" dirty="0"/>
            <a:t> </a:t>
          </a:r>
          <a:r>
            <a:rPr lang="cs-CZ" b="0" dirty="0" err="1"/>
            <a:t>can</a:t>
          </a:r>
          <a:r>
            <a:rPr lang="cs-CZ" b="0" dirty="0"/>
            <a:t> </a:t>
          </a:r>
          <a:r>
            <a:rPr lang="en-US" b="0" dirty="0"/>
            <a:t>apply already in the 1st year of the Bc</a:t>
          </a:r>
          <a:r>
            <a:rPr lang="cs-CZ" b="0" dirty="0"/>
            <a:t> </a:t>
          </a:r>
          <a:r>
            <a:rPr lang="cs-CZ" b="0" dirty="0" err="1"/>
            <a:t>studies</a:t>
          </a:r>
          <a:r>
            <a:rPr lang="en-US" b="0" dirty="0"/>
            <a:t> </a:t>
          </a:r>
          <a:endParaRPr lang="en-US" dirty="0"/>
        </a:p>
      </dgm:t>
    </dgm:pt>
    <dgm:pt modelId="{452DED40-27A1-4E1B-9610-2D3D6A847854}" type="parTrans" cxnId="{2906F4AA-AB8A-4FF6-A4B4-61F15E13C7CD}">
      <dgm:prSet/>
      <dgm:spPr/>
      <dgm:t>
        <a:bodyPr/>
        <a:lstStyle/>
        <a:p>
          <a:endParaRPr lang="en-US"/>
        </a:p>
      </dgm:t>
    </dgm:pt>
    <dgm:pt modelId="{AA013110-40C8-4FC8-B19A-34800AF8D764}" type="sibTrans" cxnId="{2906F4AA-AB8A-4FF6-A4B4-61F15E13C7CD}">
      <dgm:prSet/>
      <dgm:spPr/>
      <dgm:t>
        <a:bodyPr/>
        <a:lstStyle/>
        <a:p>
          <a:endParaRPr lang="en-US"/>
        </a:p>
      </dgm:t>
    </dgm:pt>
    <dgm:pt modelId="{780EA1B7-7124-4E17-86CA-D30DF4CC15DF}">
      <dgm:prSet/>
      <dgm:spPr/>
      <dgm:t>
        <a:bodyPr/>
        <a:lstStyle/>
        <a:p>
          <a:pPr>
            <a:lnSpc>
              <a:spcPct val="100000"/>
            </a:lnSpc>
            <a:defRPr cap="all"/>
          </a:pPr>
          <a:r>
            <a:rPr lang="cs-CZ" b="1" dirty="0" err="1"/>
            <a:t>Where</a:t>
          </a:r>
          <a:r>
            <a:rPr lang="cs-CZ" b="1" dirty="0"/>
            <a:t> to? </a:t>
          </a:r>
          <a:r>
            <a:rPr lang="cs-CZ" b="1" dirty="0" err="1"/>
            <a:t>Institutional</a:t>
          </a:r>
          <a:r>
            <a:rPr lang="cs-CZ" b="1" dirty="0"/>
            <a:t> </a:t>
          </a:r>
          <a:r>
            <a:rPr lang="cs-CZ" b="1" dirty="0" err="1"/>
            <a:t>agreements</a:t>
          </a:r>
          <a:r>
            <a:rPr lang="cs-CZ" b="1" dirty="0"/>
            <a:t> </a:t>
          </a:r>
          <a:r>
            <a:rPr lang="cs-CZ" b="0" dirty="0"/>
            <a:t>– </a:t>
          </a:r>
          <a:r>
            <a:rPr lang="cs-CZ" b="0" dirty="0">
              <a:hlinkClick xmlns:r="http://schemas.openxmlformats.org/officeDocument/2006/relationships" r:id="rId1"/>
            </a:rPr>
            <a:t>here</a:t>
          </a:r>
          <a:endParaRPr lang="en-US" dirty="0"/>
        </a:p>
      </dgm:t>
    </dgm:pt>
    <dgm:pt modelId="{64C06AED-470F-44CD-975D-D86AAC9F1429}" type="parTrans" cxnId="{E771A2B9-0B0D-493D-82AE-5331A3BEBEED}">
      <dgm:prSet/>
      <dgm:spPr/>
      <dgm:t>
        <a:bodyPr/>
        <a:lstStyle/>
        <a:p>
          <a:endParaRPr lang="en-US"/>
        </a:p>
      </dgm:t>
    </dgm:pt>
    <dgm:pt modelId="{3E60C7D4-BDEB-40BF-AE9F-FCF7012D1638}" type="sibTrans" cxnId="{E771A2B9-0B0D-493D-82AE-5331A3BEBEED}">
      <dgm:prSet/>
      <dgm:spPr/>
      <dgm:t>
        <a:bodyPr/>
        <a:lstStyle/>
        <a:p>
          <a:endParaRPr lang="en-US"/>
        </a:p>
      </dgm:t>
    </dgm:pt>
    <dgm:pt modelId="{3FBDD408-C8FD-4A09-8FBF-76D6C6BCF3E2}">
      <dgm:prSet/>
      <dgm:spPr/>
      <dgm:t>
        <a:bodyPr/>
        <a:lstStyle/>
        <a:p>
          <a:pPr>
            <a:lnSpc>
              <a:spcPct val="100000"/>
            </a:lnSpc>
            <a:defRPr cap="all"/>
          </a:pPr>
          <a:r>
            <a:rPr lang="en-US" b="1" dirty="0"/>
            <a:t>Conditions of selection? 
</a:t>
          </a:r>
          <a:r>
            <a:rPr lang="cs-CZ" b="0" dirty="0" err="1"/>
            <a:t>Information</a:t>
          </a:r>
          <a:r>
            <a:rPr lang="cs-CZ" b="0" dirty="0"/>
            <a:t> </a:t>
          </a:r>
          <a:r>
            <a:rPr lang="cs-CZ" b="0" dirty="0">
              <a:hlinkClick xmlns:r="http://schemas.openxmlformats.org/officeDocument/2006/relationships" r:id="rId2"/>
            </a:rPr>
            <a:t>here</a:t>
          </a:r>
          <a:endParaRPr lang="en-US" dirty="0"/>
        </a:p>
      </dgm:t>
    </dgm:pt>
    <dgm:pt modelId="{3F6B31C6-BEDD-444D-937C-FA2179B1ACDB}" type="parTrans" cxnId="{E218C38B-28F3-449E-B97C-43AECADA124C}">
      <dgm:prSet/>
      <dgm:spPr/>
      <dgm:t>
        <a:bodyPr/>
        <a:lstStyle/>
        <a:p>
          <a:endParaRPr lang="en-US"/>
        </a:p>
      </dgm:t>
    </dgm:pt>
    <dgm:pt modelId="{6F118EE6-A0EA-41EF-8238-CB5C60471EA1}" type="sibTrans" cxnId="{E218C38B-28F3-449E-B97C-43AECADA124C}">
      <dgm:prSet/>
      <dgm:spPr/>
      <dgm:t>
        <a:bodyPr/>
        <a:lstStyle/>
        <a:p>
          <a:endParaRPr lang="en-US"/>
        </a:p>
      </dgm:t>
    </dgm:pt>
    <dgm:pt modelId="{42955E83-96FB-4CBD-980A-9069371F484E}" type="pres">
      <dgm:prSet presAssocID="{6EC5A885-C1D6-4036-A40C-4EFE8D773121}" presName="root" presStyleCnt="0">
        <dgm:presLayoutVars>
          <dgm:dir/>
          <dgm:resizeHandles val="exact"/>
        </dgm:presLayoutVars>
      </dgm:prSet>
      <dgm:spPr/>
    </dgm:pt>
    <dgm:pt modelId="{00B4AF13-E49E-4AE3-AFA3-06F0AEF491BD}" type="pres">
      <dgm:prSet presAssocID="{C6F262F4-636A-46A0-A8AD-DA34A18935CE}" presName="compNode" presStyleCnt="0"/>
      <dgm:spPr/>
    </dgm:pt>
    <dgm:pt modelId="{323327A7-E9D8-419F-9E04-37ADE1B10D95}" type="pres">
      <dgm:prSet presAssocID="{C6F262F4-636A-46A0-A8AD-DA34A18935CE}" presName="iconBgRect" presStyleLbl="bgShp" presStyleIdx="0" presStyleCnt="5"/>
      <dgm:spPr/>
    </dgm:pt>
    <dgm:pt modelId="{89FC8D42-6846-45CE-80AE-0C3FEE71C74E}" type="pres">
      <dgm:prSet presAssocID="{C6F262F4-636A-46A0-A8AD-DA34A18935CE}"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keta"/>
        </a:ext>
      </dgm:extLst>
    </dgm:pt>
    <dgm:pt modelId="{83B76BB5-A8BB-4EB1-A383-6DE2F5EC833D}" type="pres">
      <dgm:prSet presAssocID="{C6F262F4-636A-46A0-A8AD-DA34A18935CE}" presName="spaceRect" presStyleCnt="0"/>
      <dgm:spPr/>
    </dgm:pt>
    <dgm:pt modelId="{B51EDE5F-232D-4876-8491-A92B32B63893}" type="pres">
      <dgm:prSet presAssocID="{C6F262F4-636A-46A0-A8AD-DA34A18935CE}" presName="textRect" presStyleLbl="revTx" presStyleIdx="0" presStyleCnt="5">
        <dgm:presLayoutVars>
          <dgm:chMax val="1"/>
          <dgm:chPref val="1"/>
        </dgm:presLayoutVars>
      </dgm:prSet>
      <dgm:spPr/>
    </dgm:pt>
    <dgm:pt modelId="{C1FC2227-FF23-46E2-95A8-0EA922B2422F}" type="pres">
      <dgm:prSet presAssocID="{FE86D585-0C83-4153-B52B-927F4A756700}" presName="sibTrans" presStyleCnt="0"/>
      <dgm:spPr/>
    </dgm:pt>
    <dgm:pt modelId="{863573E8-98C9-4833-A3B7-DB5A3E97B417}" type="pres">
      <dgm:prSet presAssocID="{3975429F-DB0D-4905-BD97-ABFB90BA53BA}" presName="compNode" presStyleCnt="0"/>
      <dgm:spPr/>
    </dgm:pt>
    <dgm:pt modelId="{F5B0C7F8-DFDB-4C08-AF0B-19AB8DB70A2B}" type="pres">
      <dgm:prSet presAssocID="{3975429F-DB0D-4905-BD97-ABFB90BA53BA}" presName="iconBgRect" presStyleLbl="bgShp" presStyleIdx="1" presStyleCnt="5"/>
      <dgm:spPr/>
    </dgm:pt>
    <dgm:pt modelId="{23A316B6-4508-43B8-9DE1-B8755D2F015A}" type="pres">
      <dgm:prSet presAssocID="{3975429F-DB0D-4905-BD97-ABFB90BA53BA}"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konečno"/>
        </a:ext>
      </dgm:extLst>
    </dgm:pt>
    <dgm:pt modelId="{C282D766-F225-4052-8CD0-B29389E4D67B}" type="pres">
      <dgm:prSet presAssocID="{3975429F-DB0D-4905-BD97-ABFB90BA53BA}" presName="spaceRect" presStyleCnt="0"/>
      <dgm:spPr/>
    </dgm:pt>
    <dgm:pt modelId="{3D167F4C-B942-4AEE-9FFE-A7C842F74ECF}" type="pres">
      <dgm:prSet presAssocID="{3975429F-DB0D-4905-BD97-ABFB90BA53BA}" presName="textRect" presStyleLbl="revTx" presStyleIdx="1" presStyleCnt="5">
        <dgm:presLayoutVars>
          <dgm:chMax val="1"/>
          <dgm:chPref val="1"/>
        </dgm:presLayoutVars>
      </dgm:prSet>
      <dgm:spPr/>
    </dgm:pt>
    <dgm:pt modelId="{137CCA2F-0E1C-4FEA-9CD4-1718EF13C082}" type="pres">
      <dgm:prSet presAssocID="{676D0D15-AC33-4EE1-8196-B120C4AFCDF2}" presName="sibTrans" presStyleCnt="0"/>
      <dgm:spPr/>
    </dgm:pt>
    <dgm:pt modelId="{095E8D4F-1FB0-440A-9B5A-CECE5262B0D8}" type="pres">
      <dgm:prSet presAssocID="{12AB061C-E41B-4BF5-9103-ADB4D8482AA9}" presName="compNode" presStyleCnt="0"/>
      <dgm:spPr/>
    </dgm:pt>
    <dgm:pt modelId="{1E2CBE3A-087E-4582-A6CB-9A3656C63107}" type="pres">
      <dgm:prSet presAssocID="{12AB061C-E41B-4BF5-9103-ADB4D8482AA9}" presName="iconBgRect" presStyleLbl="bgShp" presStyleIdx="2" presStyleCnt="5"/>
      <dgm:spPr/>
    </dgm:pt>
    <dgm:pt modelId="{CE022B5A-F831-4632-ADBE-C47F16A4D30C}" type="pres">
      <dgm:prSet presAssocID="{12AB061C-E41B-4BF5-9103-ADB4D8482AA9}"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nyon scene"/>
        </a:ext>
      </dgm:extLst>
    </dgm:pt>
    <dgm:pt modelId="{B182223F-A6F9-40D2-9D05-6379743C43D0}" type="pres">
      <dgm:prSet presAssocID="{12AB061C-E41B-4BF5-9103-ADB4D8482AA9}" presName="spaceRect" presStyleCnt="0"/>
      <dgm:spPr/>
    </dgm:pt>
    <dgm:pt modelId="{066CF649-395C-4F06-9FDE-299E8F095CF6}" type="pres">
      <dgm:prSet presAssocID="{12AB061C-E41B-4BF5-9103-ADB4D8482AA9}" presName="textRect" presStyleLbl="revTx" presStyleIdx="2" presStyleCnt="5">
        <dgm:presLayoutVars>
          <dgm:chMax val="1"/>
          <dgm:chPref val="1"/>
        </dgm:presLayoutVars>
      </dgm:prSet>
      <dgm:spPr/>
    </dgm:pt>
    <dgm:pt modelId="{3E28F40E-5E97-4121-B373-E302455BF654}" type="pres">
      <dgm:prSet presAssocID="{AA013110-40C8-4FC8-B19A-34800AF8D764}" presName="sibTrans" presStyleCnt="0"/>
      <dgm:spPr/>
    </dgm:pt>
    <dgm:pt modelId="{7E819B12-C521-4C07-9862-C71D66D09B1E}" type="pres">
      <dgm:prSet presAssocID="{780EA1B7-7124-4E17-86CA-D30DF4CC15DF}" presName="compNode" presStyleCnt="0"/>
      <dgm:spPr/>
    </dgm:pt>
    <dgm:pt modelId="{9DAE8687-691A-4981-AFB5-BC0B00812D46}" type="pres">
      <dgm:prSet presAssocID="{780EA1B7-7124-4E17-86CA-D30DF4CC15DF}" presName="iconBgRect" presStyleLbl="bgShp" presStyleIdx="3" presStyleCnt="5"/>
      <dgm:spPr/>
    </dgm:pt>
    <dgm:pt modelId="{EC6CC93C-EC28-4A7D-B9FB-29DF717549EE}" type="pres">
      <dgm:prSet presAssocID="{780EA1B7-7124-4E17-86CA-D30DF4CC15DF}"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ontract"/>
        </a:ext>
      </dgm:extLst>
    </dgm:pt>
    <dgm:pt modelId="{A106149F-8770-4177-BE3D-806850F70C64}" type="pres">
      <dgm:prSet presAssocID="{780EA1B7-7124-4E17-86CA-D30DF4CC15DF}" presName="spaceRect" presStyleCnt="0"/>
      <dgm:spPr/>
    </dgm:pt>
    <dgm:pt modelId="{D6843178-974B-4D81-B3DF-AF4FAE7C978D}" type="pres">
      <dgm:prSet presAssocID="{780EA1B7-7124-4E17-86CA-D30DF4CC15DF}" presName="textRect" presStyleLbl="revTx" presStyleIdx="3" presStyleCnt="5">
        <dgm:presLayoutVars>
          <dgm:chMax val="1"/>
          <dgm:chPref val="1"/>
        </dgm:presLayoutVars>
      </dgm:prSet>
      <dgm:spPr/>
    </dgm:pt>
    <dgm:pt modelId="{721C9891-D3EF-452E-9790-7CA5FE315B61}" type="pres">
      <dgm:prSet presAssocID="{3E60C7D4-BDEB-40BF-AE9F-FCF7012D1638}" presName="sibTrans" presStyleCnt="0"/>
      <dgm:spPr/>
    </dgm:pt>
    <dgm:pt modelId="{97D3AE3F-16E5-48D2-9D25-FCBB92F6016F}" type="pres">
      <dgm:prSet presAssocID="{3FBDD408-C8FD-4A09-8FBF-76D6C6BCF3E2}" presName="compNode" presStyleCnt="0"/>
      <dgm:spPr/>
    </dgm:pt>
    <dgm:pt modelId="{AA3CB46A-F069-4582-8B52-9143F1731523}" type="pres">
      <dgm:prSet presAssocID="{3FBDD408-C8FD-4A09-8FBF-76D6C6BCF3E2}" presName="iconBgRect" presStyleLbl="bgShp" presStyleIdx="4" presStyleCnt="5"/>
      <dgm:spPr/>
    </dgm:pt>
    <dgm:pt modelId="{5A77AB92-DE97-46C2-9A9D-6EBD6604641F}" type="pres">
      <dgm:prSet presAssocID="{3FBDD408-C8FD-4A09-8FBF-76D6C6BCF3E2}"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užka"/>
        </a:ext>
      </dgm:extLst>
    </dgm:pt>
    <dgm:pt modelId="{1227A7CE-5900-4D7E-AA83-05753B9242F4}" type="pres">
      <dgm:prSet presAssocID="{3FBDD408-C8FD-4A09-8FBF-76D6C6BCF3E2}" presName="spaceRect" presStyleCnt="0"/>
      <dgm:spPr/>
    </dgm:pt>
    <dgm:pt modelId="{73C68CDB-9743-4D2B-B109-C39401A69330}" type="pres">
      <dgm:prSet presAssocID="{3FBDD408-C8FD-4A09-8FBF-76D6C6BCF3E2}" presName="textRect" presStyleLbl="revTx" presStyleIdx="4" presStyleCnt="5">
        <dgm:presLayoutVars>
          <dgm:chMax val="1"/>
          <dgm:chPref val="1"/>
        </dgm:presLayoutVars>
      </dgm:prSet>
      <dgm:spPr/>
    </dgm:pt>
  </dgm:ptLst>
  <dgm:cxnLst>
    <dgm:cxn modelId="{94DCB42B-8A2F-4C6F-BCEE-EBA0486FD761}" type="presOf" srcId="{12AB061C-E41B-4BF5-9103-ADB4D8482AA9}" destId="{066CF649-395C-4F06-9FDE-299E8F095CF6}" srcOrd="0" destOrd="0" presId="urn:microsoft.com/office/officeart/2018/5/layout/IconCircleLabelList"/>
    <dgm:cxn modelId="{BA5D7036-090C-4D11-AFB3-8DC914FCDD63}" type="presOf" srcId="{3975429F-DB0D-4905-BD97-ABFB90BA53BA}" destId="{3D167F4C-B942-4AEE-9FFE-A7C842F74ECF}" srcOrd="0" destOrd="0" presId="urn:microsoft.com/office/officeart/2018/5/layout/IconCircleLabelList"/>
    <dgm:cxn modelId="{2ACF1453-73ED-491C-B8AB-849E06003DB5}" type="presOf" srcId="{6EC5A885-C1D6-4036-A40C-4EFE8D773121}" destId="{42955E83-96FB-4CBD-980A-9069371F484E}" srcOrd="0" destOrd="0" presId="urn:microsoft.com/office/officeart/2018/5/layout/IconCircleLabelList"/>
    <dgm:cxn modelId="{16549C77-32C4-475C-9260-D6E457A15426}" srcId="{6EC5A885-C1D6-4036-A40C-4EFE8D773121}" destId="{3975429F-DB0D-4905-BD97-ABFB90BA53BA}" srcOrd="1" destOrd="0" parTransId="{08C1551B-1B2A-454A-A862-CFFAB63A83F1}" sibTransId="{676D0D15-AC33-4EE1-8196-B120C4AFCDF2}"/>
    <dgm:cxn modelId="{D980327A-2AFF-4348-A204-5B39AE602A48}" type="presOf" srcId="{C6F262F4-636A-46A0-A8AD-DA34A18935CE}" destId="{B51EDE5F-232D-4876-8491-A92B32B63893}" srcOrd="0" destOrd="0" presId="urn:microsoft.com/office/officeart/2018/5/layout/IconCircleLabelList"/>
    <dgm:cxn modelId="{E218C38B-28F3-449E-B97C-43AECADA124C}" srcId="{6EC5A885-C1D6-4036-A40C-4EFE8D773121}" destId="{3FBDD408-C8FD-4A09-8FBF-76D6C6BCF3E2}" srcOrd="4" destOrd="0" parTransId="{3F6B31C6-BEDD-444D-937C-FA2179B1ACDB}" sibTransId="{6F118EE6-A0EA-41EF-8238-CB5C60471EA1}"/>
    <dgm:cxn modelId="{2FF37B91-AE1E-4609-9CB2-33D68784348E}" type="presOf" srcId="{780EA1B7-7124-4E17-86CA-D30DF4CC15DF}" destId="{D6843178-974B-4D81-B3DF-AF4FAE7C978D}" srcOrd="0" destOrd="0" presId="urn:microsoft.com/office/officeart/2018/5/layout/IconCircleLabelList"/>
    <dgm:cxn modelId="{2906F4AA-AB8A-4FF6-A4B4-61F15E13C7CD}" srcId="{6EC5A885-C1D6-4036-A40C-4EFE8D773121}" destId="{12AB061C-E41B-4BF5-9103-ADB4D8482AA9}" srcOrd="2" destOrd="0" parTransId="{452DED40-27A1-4E1B-9610-2D3D6A847854}" sibTransId="{AA013110-40C8-4FC8-B19A-34800AF8D764}"/>
    <dgm:cxn modelId="{E771A2B9-0B0D-493D-82AE-5331A3BEBEED}" srcId="{6EC5A885-C1D6-4036-A40C-4EFE8D773121}" destId="{780EA1B7-7124-4E17-86CA-D30DF4CC15DF}" srcOrd="3" destOrd="0" parTransId="{64C06AED-470F-44CD-975D-D86AAC9F1429}" sibTransId="{3E60C7D4-BDEB-40BF-AE9F-FCF7012D1638}"/>
    <dgm:cxn modelId="{C9B378BB-A1DE-4EDB-8780-6201024D1F0C}" srcId="{6EC5A885-C1D6-4036-A40C-4EFE8D773121}" destId="{C6F262F4-636A-46A0-A8AD-DA34A18935CE}" srcOrd="0" destOrd="0" parTransId="{35B89B5F-B329-44DD-B69D-6526E61B3A72}" sibTransId="{FE86D585-0C83-4153-B52B-927F4A756700}"/>
    <dgm:cxn modelId="{FE5F43D4-EEB9-407E-8664-7347E125EB6A}" type="presOf" srcId="{3FBDD408-C8FD-4A09-8FBF-76D6C6BCF3E2}" destId="{73C68CDB-9743-4D2B-B109-C39401A69330}" srcOrd="0" destOrd="0" presId="urn:microsoft.com/office/officeart/2018/5/layout/IconCircleLabelList"/>
    <dgm:cxn modelId="{99DE1AF1-60FF-4E84-8004-B479B95F5D72}" type="presParOf" srcId="{42955E83-96FB-4CBD-980A-9069371F484E}" destId="{00B4AF13-E49E-4AE3-AFA3-06F0AEF491BD}" srcOrd="0" destOrd="0" presId="urn:microsoft.com/office/officeart/2018/5/layout/IconCircleLabelList"/>
    <dgm:cxn modelId="{318309E6-D645-4835-A4D4-959497F70B3C}" type="presParOf" srcId="{00B4AF13-E49E-4AE3-AFA3-06F0AEF491BD}" destId="{323327A7-E9D8-419F-9E04-37ADE1B10D95}" srcOrd="0" destOrd="0" presId="urn:microsoft.com/office/officeart/2018/5/layout/IconCircleLabelList"/>
    <dgm:cxn modelId="{AFB9624B-AD49-4AE1-8B33-D9E4C44C4564}" type="presParOf" srcId="{00B4AF13-E49E-4AE3-AFA3-06F0AEF491BD}" destId="{89FC8D42-6846-45CE-80AE-0C3FEE71C74E}" srcOrd="1" destOrd="0" presId="urn:microsoft.com/office/officeart/2018/5/layout/IconCircleLabelList"/>
    <dgm:cxn modelId="{BC7268BD-012E-40BB-8722-804F54D5573B}" type="presParOf" srcId="{00B4AF13-E49E-4AE3-AFA3-06F0AEF491BD}" destId="{83B76BB5-A8BB-4EB1-A383-6DE2F5EC833D}" srcOrd="2" destOrd="0" presId="urn:microsoft.com/office/officeart/2018/5/layout/IconCircleLabelList"/>
    <dgm:cxn modelId="{0BDF97B3-3BFA-46AA-9629-A5F7939E51C9}" type="presParOf" srcId="{00B4AF13-E49E-4AE3-AFA3-06F0AEF491BD}" destId="{B51EDE5F-232D-4876-8491-A92B32B63893}" srcOrd="3" destOrd="0" presId="urn:microsoft.com/office/officeart/2018/5/layout/IconCircleLabelList"/>
    <dgm:cxn modelId="{D7F61B8D-3D4F-4D1B-B7DC-9E46C5BEAB36}" type="presParOf" srcId="{42955E83-96FB-4CBD-980A-9069371F484E}" destId="{C1FC2227-FF23-46E2-95A8-0EA922B2422F}" srcOrd="1" destOrd="0" presId="urn:microsoft.com/office/officeart/2018/5/layout/IconCircleLabelList"/>
    <dgm:cxn modelId="{DE58E9CE-B489-422D-BD44-55F45B9B9CB5}" type="presParOf" srcId="{42955E83-96FB-4CBD-980A-9069371F484E}" destId="{863573E8-98C9-4833-A3B7-DB5A3E97B417}" srcOrd="2" destOrd="0" presId="urn:microsoft.com/office/officeart/2018/5/layout/IconCircleLabelList"/>
    <dgm:cxn modelId="{60F0408C-8EBA-4070-ADFC-EC2D77823F89}" type="presParOf" srcId="{863573E8-98C9-4833-A3B7-DB5A3E97B417}" destId="{F5B0C7F8-DFDB-4C08-AF0B-19AB8DB70A2B}" srcOrd="0" destOrd="0" presId="urn:microsoft.com/office/officeart/2018/5/layout/IconCircleLabelList"/>
    <dgm:cxn modelId="{A943E862-F8DA-4532-9466-B21BE3DFD37B}" type="presParOf" srcId="{863573E8-98C9-4833-A3B7-DB5A3E97B417}" destId="{23A316B6-4508-43B8-9DE1-B8755D2F015A}" srcOrd="1" destOrd="0" presId="urn:microsoft.com/office/officeart/2018/5/layout/IconCircleLabelList"/>
    <dgm:cxn modelId="{180A1579-4213-474B-AF10-EB6F57ABCF6E}" type="presParOf" srcId="{863573E8-98C9-4833-A3B7-DB5A3E97B417}" destId="{C282D766-F225-4052-8CD0-B29389E4D67B}" srcOrd="2" destOrd="0" presId="urn:microsoft.com/office/officeart/2018/5/layout/IconCircleLabelList"/>
    <dgm:cxn modelId="{D5BD1BA6-B047-4618-AB4A-902E5380DD82}" type="presParOf" srcId="{863573E8-98C9-4833-A3B7-DB5A3E97B417}" destId="{3D167F4C-B942-4AEE-9FFE-A7C842F74ECF}" srcOrd="3" destOrd="0" presId="urn:microsoft.com/office/officeart/2018/5/layout/IconCircleLabelList"/>
    <dgm:cxn modelId="{ABE694A0-FDA1-461B-AB1D-A0C2EDC4DEF8}" type="presParOf" srcId="{42955E83-96FB-4CBD-980A-9069371F484E}" destId="{137CCA2F-0E1C-4FEA-9CD4-1718EF13C082}" srcOrd="3" destOrd="0" presId="urn:microsoft.com/office/officeart/2018/5/layout/IconCircleLabelList"/>
    <dgm:cxn modelId="{1B8969E1-514A-4F59-9FF7-AC8CE935D99D}" type="presParOf" srcId="{42955E83-96FB-4CBD-980A-9069371F484E}" destId="{095E8D4F-1FB0-440A-9B5A-CECE5262B0D8}" srcOrd="4" destOrd="0" presId="urn:microsoft.com/office/officeart/2018/5/layout/IconCircleLabelList"/>
    <dgm:cxn modelId="{58921D0A-52CD-464D-B5FB-3161B8872FEE}" type="presParOf" srcId="{095E8D4F-1FB0-440A-9B5A-CECE5262B0D8}" destId="{1E2CBE3A-087E-4582-A6CB-9A3656C63107}" srcOrd="0" destOrd="0" presId="urn:microsoft.com/office/officeart/2018/5/layout/IconCircleLabelList"/>
    <dgm:cxn modelId="{BBB2F82F-7D5F-4BA2-983E-76ECA2FFBFDB}" type="presParOf" srcId="{095E8D4F-1FB0-440A-9B5A-CECE5262B0D8}" destId="{CE022B5A-F831-4632-ADBE-C47F16A4D30C}" srcOrd="1" destOrd="0" presId="urn:microsoft.com/office/officeart/2018/5/layout/IconCircleLabelList"/>
    <dgm:cxn modelId="{0A246A6A-7D53-47BA-9F5B-C0A1532AB428}" type="presParOf" srcId="{095E8D4F-1FB0-440A-9B5A-CECE5262B0D8}" destId="{B182223F-A6F9-40D2-9D05-6379743C43D0}" srcOrd="2" destOrd="0" presId="urn:microsoft.com/office/officeart/2018/5/layout/IconCircleLabelList"/>
    <dgm:cxn modelId="{A0E22C02-316E-476E-AF9B-D75D998160B2}" type="presParOf" srcId="{095E8D4F-1FB0-440A-9B5A-CECE5262B0D8}" destId="{066CF649-395C-4F06-9FDE-299E8F095CF6}" srcOrd="3" destOrd="0" presId="urn:microsoft.com/office/officeart/2018/5/layout/IconCircleLabelList"/>
    <dgm:cxn modelId="{80C07622-733D-4C45-BDCB-BEBAE437AAC4}" type="presParOf" srcId="{42955E83-96FB-4CBD-980A-9069371F484E}" destId="{3E28F40E-5E97-4121-B373-E302455BF654}" srcOrd="5" destOrd="0" presId="urn:microsoft.com/office/officeart/2018/5/layout/IconCircleLabelList"/>
    <dgm:cxn modelId="{3992BF4C-8F3B-4DCA-ACA2-38372848C1B1}" type="presParOf" srcId="{42955E83-96FB-4CBD-980A-9069371F484E}" destId="{7E819B12-C521-4C07-9862-C71D66D09B1E}" srcOrd="6" destOrd="0" presId="urn:microsoft.com/office/officeart/2018/5/layout/IconCircleLabelList"/>
    <dgm:cxn modelId="{E89F0D7B-16F5-4A78-9FBB-404C81B69C29}" type="presParOf" srcId="{7E819B12-C521-4C07-9862-C71D66D09B1E}" destId="{9DAE8687-691A-4981-AFB5-BC0B00812D46}" srcOrd="0" destOrd="0" presId="urn:microsoft.com/office/officeart/2018/5/layout/IconCircleLabelList"/>
    <dgm:cxn modelId="{83307AC6-9A74-44F0-8757-DA0B9E942F72}" type="presParOf" srcId="{7E819B12-C521-4C07-9862-C71D66D09B1E}" destId="{EC6CC93C-EC28-4A7D-B9FB-29DF717549EE}" srcOrd="1" destOrd="0" presId="urn:microsoft.com/office/officeart/2018/5/layout/IconCircleLabelList"/>
    <dgm:cxn modelId="{45EB55ED-F247-4643-839A-85BF689CD6CB}" type="presParOf" srcId="{7E819B12-C521-4C07-9862-C71D66D09B1E}" destId="{A106149F-8770-4177-BE3D-806850F70C64}" srcOrd="2" destOrd="0" presId="urn:microsoft.com/office/officeart/2018/5/layout/IconCircleLabelList"/>
    <dgm:cxn modelId="{DAA7164D-D7BA-4C48-945F-3E944D96CE2A}" type="presParOf" srcId="{7E819B12-C521-4C07-9862-C71D66D09B1E}" destId="{D6843178-974B-4D81-B3DF-AF4FAE7C978D}" srcOrd="3" destOrd="0" presId="urn:microsoft.com/office/officeart/2018/5/layout/IconCircleLabelList"/>
    <dgm:cxn modelId="{08CE3881-06E3-45F9-8837-DD0C9A945BF6}" type="presParOf" srcId="{42955E83-96FB-4CBD-980A-9069371F484E}" destId="{721C9891-D3EF-452E-9790-7CA5FE315B61}" srcOrd="7" destOrd="0" presId="urn:microsoft.com/office/officeart/2018/5/layout/IconCircleLabelList"/>
    <dgm:cxn modelId="{63694259-9FC0-40AE-83E8-459ADBA61CC5}" type="presParOf" srcId="{42955E83-96FB-4CBD-980A-9069371F484E}" destId="{97D3AE3F-16E5-48D2-9D25-FCBB92F6016F}" srcOrd="8" destOrd="0" presId="urn:microsoft.com/office/officeart/2018/5/layout/IconCircleLabelList"/>
    <dgm:cxn modelId="{A6F0E25C-35B2-492E-A662-4FDCD38750E4}" type="presParOf" srcId="{97D3AE3F-16E5-48D2-9D25-FCBB92F6016F}" destId="{AA3CB46A-F069-4582-8B52-9143F1731523}" srcOrd="0" destOrd="0" presId="urn:microsoft.com/office/officeart/2018/5/layout/IconCircleLabelList"/>
    <dgm:cxn modelId="{6A7957DD-3E47-4A13-A212-00273D5B531B}" type="presParOf" srcId="{97D3AE3F-16E5-48D2-9D25-FCBB92F6016F}" destId="{5A77AB92-DE97-46C2-9A9D-6EBD6604641F}" srcOrd="1" destOrd="0" presId="urn:microsoft.com/office/officeart/2018/5/layout/IconCircleLabelList"/>
    <dgm:cxn modelId="{7888AC29-6117-4688-8A92-9FCD12F4FF88}" type="presParOf" srcId="{97D3AE3F-16E5-48D2-9D25-FCBB92F6016F}" destId="{1227A7CE-5900-4D7E-AA83-05753B9242F4}" srcOrd="2" destOrd="0" presId="urn:microsoft.com/office/officeart/2018/5/layout/IconCircleLabelList"/>
    <dgm:cxn modelId="{B2D8490E-639F-41F1-B982-F2D232CD9E58}" type="presParOf" srcId="{97D3AE3F-16E5-48D2-9D25-FCBB92F6016F}" destId="{73C68CDB-9743-4D2B-B109-C39401A6933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00AFDA-A48E-4C4F-BD74-8C179ABB500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50BBB13-87BA-48B7-BF85-F2C5A22AAF2B}">
      <dgm:prSet/>
      <dgm:spPr/>
      <dgm:t>
        <a:bodyPr/>
        <a:lstStyle/>
        <a:p>
          <a:pPr>
            <a:lnSpc>
              <a:spcPct val="100000"/>
            </a:lnSpc>
          </a:pPr>
          <a:r>
            <a:rPr lang="en-US" dirty="0"/>
            <a:t>At least 2 months = 60 days min.</a:t>
          </a:r>
          <a:r>
            <a:rPr lang="cs-CZ" dirty="0"/>
            <a:t>, max. 12 </a:t>
          </a:r>
          <a:r>
            <a:rPr lang="cs-CZ" dirty="0" err="1"/>
            <a:t>months</a:t>
          </a:r>
          <a:r>
            <a:rPr lang="en-US" dirty="0"/>
            <a:t>
= you can travel for the summer!</a:t>
          </a:r>
        </a:p>
      </dgm:t>
    </dgm:pt>
    <dgm:pt modelId="{C9DC7C5B-EF51-4949-84BD-64665E1DFBE9}" type="parTrans" cxnId="{F076CD65-46EE-499C-964D-7EE87FAEF034}">
      <dgm:prSet/>
      <dgm:spPr/>
      <dgm:t>
        <a:bodyPr/>
        <a:lstStyle/>
        <a:p>
          <a:endParaRPr lang="en-US"/>
        </a:p>
      </dgm:t>
    </dgm:pt>
    <dgm:pt modelId="{DE99D044-5469-40A4-AD14-FA3BB2E3697E}" type="sibTrans" cxnId="{F076CD65-46EE-499C-964D-7EE87FAEF034}">
      <dgm:prSet/>
      <dgm:spPr/>
      <dgm:t>
        <a:bodyPr/>
        <a:lstStyle/>
        <a:p>
          <a:endParaRPr lang="en-US"/>
        </a:p>
      </dgm:t>
    </dgm:pt>
    <dgm:pt modelId="{C7CB4D1D-9AF3-4F32-B249-71B4BAE48E54}">
      <dgm:prSet/>
      <dgm:spPr/>
      <dgm:t>
        <a:bodyPr/>
        <a:lstStyle/>
        <a:p>
          <a:pPr>
            <a:lnSpc>
              <a:spcPct val="100000"/>
            </a:lnSpc>
          </a:pPr>
          <a:r>
            <a:rPr lang="en-US" dirty="0"/>
            <a:t>The biggest advantage - you can go anywhere, to any institution in the EU</a:t>
          </a:r>
        </a:p>
      </dgm:t>
    </dgm:pt>
    <dgm:pt modelId="{CC6FFB6D-8BC8-4510-A935-88A9DA711B3F}" type="sibTrans" cxnId="{B47A5C5F-81A3-443D-8E2C-0EBF10003932}">
      <dgm:prSet/>
      <dgm:spPr/>
      <dgm:t>
        <a:bodyPr/>
        <a:lstStyle/>
        <a:p>
          <a:endParaRPr lang="en-US"/>
        </a:p>
      </dgm:t>
    </dgm:pt>
    <dgm:pt modelId="{6EE5AA31-16C6-4BC3-B1F3-6FA7F1CCDA47}" type="parTrans" cxnId="{B47A5C5F-81A3-443D-8E2C-0EBF10003932}">
      <dgm:prSet/>
      <dgm:spPr/>
      <dgm:t>
        <a:bodyPr/>
        <a:lstStyle/>
        <a:p>
          <a:endParaRPr lang="en-US"/>
        </a:p>
      </dgm:t>
    </dgm:pt>
    <dgm:pt modelId="{7DA34E7C-EDB8-42D0-82BD-29A47A6C85AF}">
      <dgm:prSet/>
      <dgm:spPr/>
      <dgm:t>
        <a:bodyPr/>
        <a:lstStyle/>
        <a:p>
          <a:pPr>
            <a:lnSpc>
              <a:spcPct val="100000"/>
            </a:lnSpc>
          </a:pPr>
          <a:r>
            <a:rPr lang="en-US" dirty="0"/>
            <a:t>Scholarship (</a:t>
          </a:r>
          <a:r>
            <a:rPr lang="cs-CZ" dirty="0"/>
            <a:t>810-690 EUR</a:t>
          </a:r>
          <a:r>
            <a:rPr lang="en-US" dirty="0"/>
            <a:t> per month)</a:t>
          </a:r>
          <a:r>
            <a:rPr lang="cs-CZ" dirty="0"/>
            <a:t> </a:t>
          </a:r>
          <a:r>
            <a:rPr lang="en-US" dirty="0"/>
            <a:t>+ possibility of one-time faculty scholarship!</a:t>
          </a:r>
        </a:p>
      </dgm:t>
    </dgm:pt>
    <dgm:pt modelId="{D21878B7-E6F5-4469-8A47-5DE32E48319E}" type="sibTrans" cxnId="{71B54356-2B22-437A-9A8E-0010FFB013EA}">
      <dgm:prSet/>
      <dgm:spPr/>
      <dgm:t>
        <a:bodyPr/>
        <a:lstStyle/>
        <a:p>
          <a:endParaRPr lang="en-US"/>
        </a:p>
      </dgm:t>
    </dgm:pt>
    <dgm:pt modelId="{5CC8E9A8-0B6D-4D8D-8105-93FAEA1FE55F}" type="parTrans" cxnId="{71B54356-2B22-437A-9A8E-0010FFB013EA}">
      <dgm:prSet/>
      <dgm:spPr/>
      <dgm:t>
        <a:bodyPr/>
        <a:lstStyle/>
        <a:p>
          <a:endParaRPr lang="en-US"/>
        </a:p>
      </dgm:t>
    </dgm:pt>
    <dgm:pt modelId="{EB2D5C97-EB04-4015-846E-291C56073F1A}" type="pres">
      <dgm:prSet presAssocID="{3600AFDA-A48E-4C4F-BD74-8C179ABB500E}" presName="root" presStyleCnt="0">
        <dgm:presLayoutVars>
          <dgm:dir/>
          <dgm:resizeHandles val="exact"/>
        </dgm:presLayoutVars>
      </dgm:prSet>
      <dgm:spPr/>
    </dgm:pt>
    <dgm:pt modelId="{F87A7BD5-D643-413E-A485-710D10A787C6}" type="pres">
      <dgm:prSet presAssocID="{850BBB13-87BA-48B7-BF85-F2C5A22AAF2B}" presName="compNode" presStyleCnt="0"/>
      <dgm:spPr/>
    </dgm:pt>
    <dgm:pt modelId="{EF780226-B6FB-46F6-AA7F-58B3EE6465D7}" type="pres">
      <dgm:prSet presAssocID="{850BBB13-87BA-48B7-BF85-F2C5A22AAF2B}" presName="bgRect" presStyleLbl="bgShp" presStyleIdx="0" presStyleCnt="3"/>
      <dgm:spPr/>
    </dgm:pt>
    <dgm:pt modelId="{4BC75EAA-C12F-49D4-A10C-92ABCB504929}" type="pres">
      <dgm:prSet presAssocID="{850BBB13-87BA-48B7-BF85-F2C5A22AAF2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ky"/>
        </a:ext>
      </dgm:extLst>
    </dgm:pt>
    <dgm:pt modelId="{BA9F21FA-AC7A-4793-83C7-6896C1DC68A2}" type="pres">
      <dgm:prSet presAssocID="{850BBB13-87BA-48B7-BF85-F2C5A22AAF2B}" presName="spaceRect" presStyleCnt="0"/>
      <dgm:spPr/>
    </dgm:pt>
    <dgm:pt modelId="{7420DAFD-2C78-4DF7-90E7-9C36BF24EFEC}" type="pres">
      <dgm:prSet presAssocID="{850BBB13-87BA-48B7-BF85-F2C5A22AAF2B}" presName="parTx" presStyleLbl="revTx" presStyleIdx="0" presStyleCnt="3">
        <dgm:presLayoutVars>
          <dgm:chMax val="0"/>
          <dgm:chPref val="0"/>
        </dgm:presLayoutVars>
      </dgm:prSet>
      <dgm:spPr/>
    </dgm:pt>
    <dgm:pt modelId="{296BA80A-05C3-43D9-B257-6CB6A7607EAB}" type="pres">
      <dgm:prSet presAssocID="{DE99D044-5469-40A4-AD14-FA3BB2E3697E}" presName="sibTrans" presStyleCnt="0"/>
      <dgm:spPr/>
    </dgm:pt>
    <dgm:pt modelId="{9D99B89A-DE79-4E8E-8FC0-CCAA1CAF786C}" type="pres">
      <dgm:prSet presAssocID="{C7CB4D1D-9AF3-4F32-B249-71B4BAE48E54}" presName="compNode" presStyleCnt="0"/>
      <dgm:spPr/>
    </dgm:pt>
    <dgm:pt modelId="{F663CAEF-7E52-4088-8065-070CEB2441FA}" type="pres">
      <dgm:prSet presAssocID="{C7CB4D1D-9AF3-4F32-B249-71B4BAE48E54}" presName="bgRect" presStyleLbl="bgShp" presStyleIdx="1" presStyleCnt="3"/>
      <dgm:spPr/>
    </dgm:pt>
    <dgm:pt modelId="{62B3B1E3-A1A9-40BA-ABFB-13CC75367AA7}" type="pres">
      <dgm:prSet presAssocID="{C7CB4D1D-9AF3-4F32-B249-71B4BAE48E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ilot"/>
        </a:ext>
      </dgm:extLst>
    </dgm:pt>
    <dgm:pt modelId="{D644C2CB-9CC9-4E0A-89D7-1D39DB8BE431}" type="pres">
      <dgm:prSet presAssocID="{C7CB4D1D-9AF3-4F32-B249-71B4BAE48E54}" presName="spaceRect" presStyleCnt="0"/>
      <dgm:spPr/>
    </dgm:pt>
    <dgm:pt modelId="{474898E0-5039-4B17-9751-CCC044F8549E}" type="pres">
      <dgm:prSet presAssocID="{C7CB4D1D-9AF3-4F32-B249-71B4BAE48E54}" presName="parTx" presStyleLbl="revTx" presStyleIdx="1" presStyleCnt="3">
        <dgm:presLayoutVars>
          <dgm:chMax val="0"/>
          <dgm:chPref val="0"/>
        </dgm:presLayoutVars>
      </dgm:prSet>
      <dgm:spPr/>
    </dgm:pt>
    <dgm:pt modelId="{736975F8-00AB-4FDF-AEBF-F02CE8D6AE75}" type="pres">
      <dgm:prSet presAssocID="{CC6FFB6D-8BC8-4510-A935-88A9DA711B3F}" presName="sibTrans" presStyleCnt="0"/>
      <dgm:spPr/>
    </dgm:pt>
    <dgm:pt modelId="{4CB1B252-9764-40DE-A82E-9AC6EE645F95}" type="pres">
      <dgm:prSet presAssocID="{7DA34E7C-EDB8-42D0-82BD-29A47A6C85AF}" presName="compNode" presStyleCnt="0"/>
      <dgm:spPr/>
    </dgm:pt>
    <dgm:pt modelId="{C3D0042F-D053-4380-A1E9-101AB244EAC8}" type="pres">
      <dgm:prSet presAssocID="{7DA34E7C-EDB8-42D0-82BD-29A47A6C85AF}" presName="bgRect" presStyleLbl="bgShp" presStyleIdx="2" presStyleCnt="3"/>
      <dgm:spPr/>
    </dgm:pt>
    <dgm:pt modelId="{6C1BDFD6-CC78-4689-B90D-9869EC6DC7CD}" type="pres">
      <dgm:prSet presAssocID="{7DA34E7C-EDB8-42D0-82BD-29A47A6C85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64318FFB-BFE4-48AC-8F4E-693FAF98F336}" type="pres">
      <dgm:prSet presAssocID="{7DA34E7C-EDB8-42D0-82BD-29A47A6C85AF}" presName="spaceRect" presStyleCnt="0"/>
      <dgm:spPr/>
    </dgm:pt>
    <dgm:pt modelId="{82FB5095-17FE-445B-8B7B-D4F9D8736E95}" type="pres">
      <dgm:prSet presAssocID="{7DA34E7C-EDB8-42D0-82BD-29A47A6C85AF}" presName="parTx" presStyleLbl="revTx" presStyleIdx="2" presStyleCnt="3">
        <dgm:presLayoutVars>
          <dgm:chMax val="0"/>
          <dgm:chPref val="0"/>
        </dgm:presLayoutVars>
      </dgm:prSet>
      <dgm:spPr/>
    </dgm:pt>
  </dgm:ptLst>
  <dgm:cxnLst>
    <dgm:cxn modelId="{A848A622-499C-4BB5-9007-017A21A29A92}" type="presOf" srcId="{7DA34E7C-EDB8-42D0-82BD-29A47A6C85AF}" destId="{82FB5095-17FE-445B-8B7B-D4F9D8736E95}" srcOrd="0" destOrd="0" presId="urn:microsoft.com/office/officeart/2018/2/layout/IconVerticalSolidList"/>
    <dgm:cxn modelId="{8B80FB31-01AF-4E9E-95E6-5AD504B714CF}" type="presOf" srcId="{C7CB4D1D-9AF3-4F32-B249-71B4BAE48E54}" destId="{474898E0-5039-4B17-9751-CCC044F8549E}" srcOrd="0" destOrd="0" presId="urn:microsoft.com/office/officeart/2018/2/layout/IconVerticalSolidList"/>
    <dgm:cxn modelId="{B47A5C5F-81A3-443D-8E2C-0EBF10003932}" srcId="{3600AFDA-A48E-4C4F-BD74-8C179ABB500E}" destId="{C7CB4D1D-9AF3-4F32-B249-71B4BAE48E54}" srcOrd="1" destOrd="0" parTransId="{6EE5AA31-16C6-4BC3-B1F3-6FA7F1CCDA47}" sibTransId="{CC6FFB6D-8BC8-4510-A935-88A9DA711B3F}"/>
    <dgm:cxn modelId="{F076CD65-46EE-499C-964D-7EE87FAEF034}" srcId="{3600AFDA-A48E-4C4F-BD74-8C179ABB500E}" destId="{850BBB13-87BA-48B7-BF85-F2C5A22AAF2B}" srcOrd="0" destOrd="0" parTransId="{C9DC7C5B-EF51-4949-84BD-64665E1DFBE9}" sibTransId="{DE99D044-5469-40A4-AD14-FA3BB2E3697E}"/>
    <dgm:cxn modelId="{71B54356-2B22-437A-9A8E-0010FFB013EA}" srcId="{3600AFDA-A48E-4C4F-BD74-8C179ABB500E}" destId="{7DA34E7C-EDB8-42D0-82BD-29A47A6C85AF}" srcOrd="2" destOrd="0" parTransId="{5CC8E9A8-0B6D-4D8D-8105-93FAEA1FE55F}" sibTransId="{D21878B7-E6F5-4469-8A47-5DE32E48319E}"/>
    <dgm:cxn modelId="{06E51DA2-1F7B-4DD5-B30C-C38764428260}" type="presOf" srcId="{3600AFDA-A48E-4C4F-BD74-8C179ABB500E}" destId="{EB2D5C97-EB04-4015-846E-291C56073F1A}" srcOrd="0" destOrd="0" presId="urn:microsoft.com/office/officeart/2018/2/layout/IconVerticalSolidList"/>
    <dgm:cxn modelId="{B01CB0C6-FBB4-41DE-8548-F747BF48CA8C}" type="presOf" srcId="{850BBB13-87BA-48B7-BF85-F2C5A22AAF2B}" destId="{7420DAFD-2C78-4DF7-90E7-9C36BF24EFEC}" srcOrd="0" destOrd="0" presId="urn:microsoft.com/office/officeart/2018/2/layout/IconVerticalSolidList"/>
    <dgm:cxn modelId="{1483C485-560F-4CF1-9161-201109F3E065}" type="presParOf" srcId="{EB2D5C97-EB04-4015-846E-291C56073F1A}" destId="{F87A7BD5-D643-413E-A485-710D10A787C6}" srcOrd="0" destOrd="0" presId="urn:microsoft.com/office/officeart/2018/2/layout/IconVerticalSolidList"/>
    <dgm:cxn modelId="{68972099-0C23-46C6-887C-7B1F7D1B179B}" type="presParOf" srcId="{F87A7BD5-D643-413E-A485-710D10A787C6}" destId="{EF780226-B6FB-46F6-AA7F-58B3EE6465D7}" srcOrd="0" destOrd="0" presId="urn:microsoft.com/office/officeart/2018/2/layout/IconVerticalSolidList"/>
    <dgm:cxn modelId="{39B2792A-F10A-4DB9-88A8-8B9FB4B6E0AD}" type="presParOf" srcId="{F87A7BD5-D643-413E-A485-710D10A787C6}" destId="{4BC75EAA-C12F-49D4-A10C-92ABCB504929}" srcOrd="1" destOrd="0" presId="urn:microsoft.com/office/officeart/2018/2/layout/IconVerticalSolidList"/>
    <dgm:cxn modelId="{877C734D-B364-45A4-9476-3290885F5545}" type="presParOf" srcId="{F87A7BD5-D643-413E-A485-710D10A787C6}" destId="{BA9F21FA-AC7A-4793-83C7-6896C1DC68A2}" srcOrd="2" destOrd="0" presId="urn:microsoft.com/office/officeart/2018/2/layout/IconVerticalSolidList"/>
    <dgm:cxn modelId="{C31C81DA-E1E8-4166-9717-AD964FBFF767}" type="presParOf" srcId="{F87A7BD5-D643-413E-A485-710D10A787C6}" destId="{7420DAFD-2C78-4DF7-90E7-9C36BF24EFEC}" srcOrd="3" destOrd="0" presId="urn:microsoft.com/office/officeart/2018/2/layout/IconVerticalSolidList"/>
    <dgm:cxn modelId="{A8A5DDA0-A715-4C2F-8C02-E3DD0C94BAB9}" type="presParOf" srcId="{EB2D5C97-EB04-4015-846E-291C56073F1A}" destId="{296BA80A-05C3-43D9-B257-6CB6A7607EAB}" srcOrd="1" destOrd="0" presId="urn:microsoft.com/office/officeart/2018/2/layout/IconVerticalSolidList"/>
    <dgm:cxn modelId="{C36C4C55-66B9-4279-8B26-CFF0DA088DE6}" type="presParOf" srcId="{EB2D5C97-EB04-4015-846E-291C56073F1A}" destId="{9D99B89A-DE79-4E8E-8FC0-CCAA1CAF786C}" srcOrd="2" destOrd="0" presId="urn:microsoft.com/office/officeart/2018/2/layout/IconVerticalSolidList"/>
    <dgm:cxn modelId="{30EBB60F-1799-493B-B072-68D9A7FBF214}" type="presParOf" srcId="{9D99B89A-DE79-4E8E-8FC0-CCAA1CAF786C}" destId="{F663CAEF-7E52-4088-8065-070CEB2441FA}" srcOrd="0" destOrd="0" presId="urn:microsoft.com/office/officeart/2018/2/layout/IconVerticalSolidList"/>
    <dgm:cxn modelId="{66C63408-DE21-4552-B9DA-35BF8D46399C}" type="presParOf" srcId="{9D99B89A-DE79-4E8E-8FC0-CCAA1CAF786C}" destId="{62B3B1E3-A1A9-40BA-ABFB-13CC75367AA7}" srcOrd="1" destOrd="0" presId="urn:microsoft.com/office/officeart/2018/2/layout/IconVerticalSolidList"/>
    <dgm:cxn modelId="{3538FF82-E96F-4BF8-B215-A67F1855F826}" type="presParOf" srcId="{9D99B89A-DE79-4E8E-8FC0-CCAA1CAF786C}" destId="{D644C2CB-9CC9-4E0A-89D7-1D39DB8BE431}" srcOrd="2" destOrd="0" presId="urn:microsoft.com/office/officeart/2018/2/layout/IconVerticalSolidList"/>
    <dgm:cxn modelId="{0EA68610-ABD4-4D8F-997E-077C0550B963}" type="presParOf" srcId="{9D99B89A-DE79-4E8E-8FC0-CCAA1CAF786C}" destId="{474898E0-5039-4B17-9751-CCC044F8549E}" srcOrd="3" destOrd="0" presId="urn:microsoft.com/office/officeart/2018/2/layout/IconVerticalSolidList"/>
    <dgm:cxn modelId="{93C5BCCC-DF9F-436E-AF3D-51D21DA11B35}" type="presParOf" srcId="{EB2D5C97-EB04-4015-846E-291C56073F1A}" destId="{736975F8-00AB-4FDF-AEBF-F02CE8D6AE75}" srcOrd="3" destOrd="0" presId="urn:microsoft.com/office/officeart/2018/2/layout/IconVerticalSolidList"/>
    <dgm:cxn modelId="{9B570718-0B4D-4555-B451-1EA093D7A5AD}" type="presParOf" srcId="{EB2D5C97-EB04-4015-846E-291C56073F1A}" destId="{4CB1B252-9764-40DE-A82E-9AC6EE645F95}" srcOrd="4" destOrd="0" presId="urn:microsoft.com/office/officeart/2018/2/layout/IconVerticalSolidList"/>
    <dgm:cxn modelId="{9EEC9E43-BE97-45A3-B82A-8EC3AD23CD3E}" type="presParOf" srcId="{4CB1B252-9764-40DE-A82E-9AC6EE645F95}" destId="{C3D0042F-D053-4380-A1E9-101AB244EAC8}" srcOrd="0" destOrd="0" presId="urn:microsoft.com/office/officeart/2018/2/layout/IconVerticalSolidList"/>
    <dgm:cxn modelId="{33489959-38D2-446F-85CC-E726C4722E0A}" type="presParOf" srcId="{4CB1B252-9764-40DE-A82E-9AC6EE645F95}" destId="{6C1BDFD6-CC78-4689-B90D-9869EC6DC7CD}" srcOrd="1" destOrd="0" presId="urn:microsoft.com/office/officeart/2018/2/layout/IconVerticalSolidList"/>
    <dgm:cxn modelId="{7A2E9F38-31FF-4DD8-B0A5-11F2EBB9424E}" type="presParOf" srcId="{4CB1B252-9764-40DE-A82E-9AC6EE645F95}" destId="{64318FFB-BFE4-48AC-8F4E-693FAF98F336}" srcOrd="2" destOrd="0" presId="urn:microsoft.com/office/officeart/2018/2/layout/IconVerticalSolidList"/>
    <dgm:cxn modelId="{4155F47D-C130-4106-9894-9F9D14D4D640}" type="presParOf" srcId="{4CB1B252-9764-40DE-A82E-9AC6EE645F95}" destId="{82FB5095-17FE-445B-8B7B-D4F9D8736E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AE21F4-F946-4CBD-B744-285F5336CAEF}"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5435F39-5096-4F5E-94F9-DF1A78C94113}">
      <dgm:prSet phldrT="[Text]"/>
      <dgm:spPr/>
      <dgm:t>
        <a:bodyPr/>
        <a:lstStyle/>
        <a:p>
          <a:r>
            <a:rPr lang="en-US" b="0" i="0" dirty="0"/>
            <a:t>The </a:t>
          </a:r>
          <a:r>
            <a:rPr lang="en-US" b="0" i="0" dirty="0" err="1"/>
            <a:t>programme</a:t>
          </a:r>
          <a:r>
            <a:rPr lang="en-US" b="0" i="0" dirty="0"/>
            <a:t> is for students who cannot finance </a:t>
          </a:r>
          <a:r>
            <a:rPr lang="en-US" b="0" i="0"/>
            <a:t>their </a:t>
          </a:r>
          <a:r>
            <a:rPr lang="cs-CZ" b="0" i="0"/>
            <a:t>stay</a:t>
          </a:r>
          <a:r>
            <a:rPr lang="en-US" b="0" i="0"/>
            <a:t> </a:t>
          </a:r>
          <a:r>
            <a:rPr lang="en-US" b="0" i="0" dirty="0"/>
            <a:t>through another </a:t>
          </a:r>
          <a:r>
            <a:rPr lang="en-US" b="0" i="0" dirty="0" err="1"/>
            <a:t>programme</a:t>
          </a:r>
          <a:r>
            <a:rPr lang="en-US" b="0" i="0" dirty="0"/>
            <a:t> (e.g. Erasmus+)</a:t>
          </a:r>
          <a:endParaRPr lang="cs-CZ" dirty="0"/>
        </a:p>
      </dgm:t>
    </dgm:pt>
    <dgm:pt modelId="{7D9F3F17-B25A-4176-8C4F-11A8C214953A}" type="parTrans" cxnId="{8922AC8F-610C-4A97-B71D-BB220C5EE706}">
      <dgm:prSet/>
      <dgm:spPr/>
      <dgm:t>
        <a:bodyPr/>
        <a:lstStyle/>
        <a:p>
          <a:endParaRPr lang="cs-CZ"/>
        </a:p>
      </dgm:t>
    </dgm:pt>
    <dgm:pt modelId="{1E9F299F-9DCF-41F9-81FB-7E0FC59A7F47}" type="sibTrans" cxnId="{8922AC8F-610C-4A97-B71D-BB220C5EE706}">
      <dgm:prSet/>
      <dgm:spPr/>
      <dgm:t>
        <a:bodyPr/>
        <a:lstStyle/>
        <a:p>
          <a:endParaRPr lang="cs-CZ"/>
        </a:p>
      </dgm:t>
    </dgm:pt>
    <dgm:pt modelId="{F9C6A618-118D-42F6-890C-AE2E9DEB7CCA}">
      <dgm:prSet phldrT="[Text]"/>
      <dgm:spPr/>
      <dgm:t>
        <a:bodyPr/>
        <a:lstStyle/>
        <a:p>
          <a:r>
            <a:rPr lang="en-US" b="0" i="0" dirty="0"/>
            <a:t>As a </a:t>
          </a:r>
          <a:r>
            <a:rPr lang="en-US" b="0" i="0" dirty="0" err="1"/>
            <a:t>freemover</a:t>
          </a:r>
          <a:r>
            <a:rPr lang="cs-CZ" b="0" i="0" dirty="0"/>
            <a:t>,</a:t>
          </a:r>
          <a:r>
            <a:rPr lang="en-US" b="0" i="0" dirty="0"/>
            <a:t> you can travel to any country in the world for your stay, you make your own arrangements</a:t>
          </a:r>
          <a:endParaRPr lang="cs-CZ" dirty="0"/>
        </a:p>
      </dgm:t>
    </dgm:pt>
    <dgm:pt modelId="{53F1213B-FCD5-4035-8FAD-F8E9A87CBF3D}" type="parTrans" cxnId="{A069BF7E-7F60-4767-BD8A-EED5BB34E5BE}">
      <dgm:prSet/>
      <dgm:spPr/>
      <dgm:t>
        <a:bodyPr/>
        <a:lstStyle/>
        <a:p>
          <a:endParaRPr lang="cs-CZ"/>
        </a:p>
      </dgm:t>
    </dgm:pt>
    <dgm:pt modelId="{96E18BC5-A8BF-402D-A120-84AB44E67AEA}" type="sibTrans" cxnId="{A069BF7E-7F60-4767-BD8A-EED5BB34E5BE}">
      <dgm:prSet/>
      <dgm:spPr/>
      <dgm:t>
        <a:bodyPr/>
        <a:lstStyle/>
        <a:p>
          <a:endParaRPr lang="cs-CZ"/>
        </a:p>
      </dgm:t>
    </dgm:pt>
    <dgm:pt modelId="{B2D37DD1-CEA3-479B-870B-D870C467980C}">
      <dgm:prSet phldrT="[Text]"/>
      <dgm:spPr/>
      <dgm:t>
        <a:bodyPr/>
        <a:lstStyle/>
        <a:p>
          <a:r>
            <a:rPr lang="cs-CZ" dirty="0"/>
            <a:t>Min. 30 </a:t>
          </a:r>
          <a:r>
            <a:rPr lang="cs-CZ" dirty="0" err="1"/>
            <a:t>days</a:t>
          </a:r>
          <a:r>
            <a:rPr lang="cs-CZ" dirty="0"/>
            <a:t>, max. 1 </a:t>
          </a:r>
          <a:r>
            <a:rPr lang="cs-CZ" dirty="0" err="1"/>
            <a:t>semester</a:t>
          </a:r>
          <a:endParaRPr lang="cs-CZ" dirty="0"/>
        </a:p>
      </dgm:t>
    </dgm:pt>
    <dgm:pt modelId="{18771CE6-BFE8-409F-AFDB-648811FC9986}" type="parTrans" cxnId="{ADD88E5E-4927-4554-8526-EF4733FC749D}">
      <dgm:prSet/>
      <dgm:spPr/>
      <dgm:t>
        <a:bodyPr/>
        <a:lstStyle/>
        <a:p>
          <a:endParaRPr lang="cs-CZ"/>
        </a:p>
      </dgm:t>
    </dgm:pt>
    <dgm:pt modelId="{8C776127-C2E1-4107-B3F5-CA16A7D33FC9}" type="sibTrans" cxnId="{ADD88E5E-4927-4554-8526-EF4733FC749D}">
      <dgm:prSet/>
      <dgm:spPr/>
      <dgm:t>
        <a:bodyPr/>
        <a:lstStyle/>
        <a:p>
          <a:endParaRPr lang="cs-CZ"/>
        </a:p>
      </dgm:t>
    </dgm:pt>
    <dgm:pt modelId="{A51AD1B8-C1BD-40EA-9F89-84A97C42F5FC}">
      <dgm:prSet phldrT="[Text]"/>
      <dgm:spPr/>
      <dgm:t>
        <a:bodyPr/>
        <a:lstStyle/>
        <a:p>
          <a:r>
            <a:rPr lang="cs-CZ" dirty="0"/>
            <a:t>Up to 16 000 Kč/</a:t>
          </a:r>
          <a:r>
            <a:rPr lang="cs-CZ" dirty="0" err="1"/>
            <a:t>month</a:t>
          </a:r>
          <a:endParaRPr lang="cs-CZ" dirty="0"/>
        </a:p>
      </dgm:t>
    </dgm:pt>
    <dgm:pt modelId="{FAE6BE0B-2B3F-4A93-A6DD-799F488284AE}" type="parTrans" cxnId="{99178DED-5BBA-4506-B9D2-CE2FB7CB4BB8}">
      <dgm:prSet/>
      <dgm:spPr/>
      <dgm:t>
        <a:bodyPr/>
        <a:lstStyle/>
        <a:p>
          <a:endParaRPr lang="cs-CZ"/>
        </a:p>
      </dgm:t>
    </dgm:pt>
    <dgm:pt modelId="{57E0843B-D76D-479C-A49E-3DEFE15FDABB}" type="sibTrans" cxnId="{99178DED-5BBA-4506-B9D2-CE2FB7CB4BB8}">
      <dgm:prSet/>
      <dgm:spPr/>
      <dgm:t>
        <a:bodyPr/>
        <a:lstStyle/>
        <a:p>
          <a:endParaRPr lang="cs-CZ"/>
        </a:p>
      </dgm:t>
    </dgm:pt>
    <dgm:pt modelId="{E974F329-0E42-4912-A7F9-C22DB8D6880A}">
      <dgm:prSet phldrT="[Text]"/>
      <dgm:spPr/>
      <dgm:t>
        <a:bodyPr/>
        <a:lstStyle/>
        <a:p>
          <a:r>
            <a:rPr lang="cs-CZ" b="1" dirty="0" err="1"/>
            <a:t>Deadline</a:t>
          </a:r>
          <a:r>
            <a:rPr lang="cs-CZ" b="1" dirty="0"/>
            <a:t>: 15.12. for the </a:t>
          </a:r>
          <a:r>
            <a:rPr lang="cs-CZ" b="1" dirty="0" err="1"/>
            <a:t>next</a:t>
          </a:r>
          <a:r>
            <a:rPr lang="cs-CZ" b="1" dirty="0"/>
            <a:t> </a:t>
          </a:r>
          <a:r>
            <a:rPr lang="cs-CZ" b="1" dirty="0" err="1"/>
            <a:t>calendar</a:t>
          </a:r>
          <a:r>
            <a:rPr lang="cs-CZ" b="1" dirty="0"/>
            <a:t> </a:t>
          </a:r>
          <a:r>
            <a:rPr lang="cs-CZ" b="1" dirty="0" err="1"/>
            <a:t>year</a:t>
          </a:r>
          <a:endParaRPr lang="cs-CZ" dirty="0"/>
        </a:p>
      </dgm:t>
    </dgm:pt>
    <dgm:pt modelId="{C2EBFDE1-6092-43D0-85F2-D7B79F598A14}" type="parTrans" cxnId="{08C4F5AA-F7BB-45CF-AA10-EA23FF377103}">
      <dgm:prSet/>
      <dgm:spPr/>
      <dgm:t>
        <a:bodyPr/>
        <a:lstStyle/>
        <a:p>
          <a:endParaRPr lang="cs-CZ"/>
        </a:p>
      </dgm:t>
    </dgm:pt>
    <dgm:pt modelId="{982B8C10-F8F4-476A-9E63-EB6EF9E0FBBF}" type="sibTrans" cxnId="{08C4F5AA-F7BB-45CF-AA10-EA23FF377103}">
      <dgm:prSet/>
      <dgm:spPr/>
      <dgm:t>
        <a:bodyPr/>
        <a:lstStyle/>
        <a:p>
          <a:endParaRPr lang="cs-CZ"/>
        </a:p>
      </dgm:t>
    </dgm:pt>
    <dgm:pt modelId="{B9E4A81B-AB15-4822-922A-A9D7EBA7FEC8}" type="pres">
      <dgm:prSet presAssocID="{BBAE21F4-F946-4CBD-B744-285F5336CAEF}" presName="linearFlow" presStyleCnt="0">
        <dgm:presLayoutVars>
          <dgm:dir/>
          <dgm:resizeHandles val="exact"/>
        </dgm:presLayoutVars>
      </dgm:prSet>
      <dgm:spPr/>
    </dgm:pt>
    <dgm:pt modelId="{9F4F1627-5AE2-4DCE-8620-72E3F58A78A6}" type="pres">
      <dgm:prSet presAssocID="{95435F39-5096-4F5E-94F9-DF1A78C94113}" presName="comp" presStyleCnt="0"/>
      <dgm:spPr/>
    </dgm:pt>
    <dgm:pt modelId="{E2C23CC6-8B4E-4351-BEB3-69EAA8AB8F9C}" type="pres">
      <dgm:prSet presAssocID="{95435F39-5096-4F5E-94F9-DF1A78C94113}" presName="rect2" presStyleLbl="node1" presStyleIdx="0" presStyleCnt="5">
        <dgm:presLayoutVars>
          <dgm:bulletEnabled val="1"/>
        </dgm:presLayoutVars>
      </dgm:prSet>
      <dgm:spPr/>
    </dgm:pt>
    <dgm:pt modelId="{D9646808-85EE-4C43-B0FE-AEFA60337957}" type="pres">
      <dgm:prSet presAssocID="{95435F39-5096-4F5E-94F9-DF1A78C94113}" presName="rect1" presStyleLbl="ln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Vzorová část na štítcích se držím rukou"/>
        </a:ext>
      </dgm:extLst>
    </dgm:pt>
    <dgm:pt modelId="{4FBCE4FA-9449-47F8-9377-83B2D07AD8C7}" type="pres">
      <dgm:prSet presAssocID="{1E9F299F-9DCF-41F9-81FB-7E0FC59A7F47}" presName="sibTrans" presStyleCnt="0"/>
      <dgm:spPr/>
    </dgm:pt>
    <dgm:pt modelId="{07E158BC-97BC-4A8B-9B0D-59AD8D34ED86}" type="pres">
      <dgm:prSet presAssocID="{F9C6A618-118D-42F6-890C-AE2E9DEB7CCA}" presName="comp" presStyleCnt="0"/>
      <dgm:spPr/>
    </dgm:pt>
    <dgm:pt modelId="{62ECDD1C-90EC-4060-B7CF-7159FB4E1C87}" type="pres">
      <dgm:prSet presAssocID="{F9C6A618-118D-42F6-890C-AE2E9DEB7CCA}" presName="rect2" presStyleLbl="node1" presStyleIdx="1" presStyleCnt="5">
        <dgm:presLayoutVars>
          <dgm:bulletEnabled val="1"/>
        </dgm:presLayoutVars>
      </dgm:prSet>
      <dgm:spPr/>
    </dgm:pt>
    <dgm:pt modelId="{E20140DC-08B9-449E-BDDF-8657109E7CE7}" type="pres">
      <dgm:prSet presAssocID="{F9C6A618-118D-42F6-890C-AE2E9DEB7CCA}" presName="rect1" presStyleLbl="l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extLst>
        <a:ext uri="{E40237B7-FDA0-4F09-8148-C483321AD2D9}">
          <dgm14:cNvPr xmlns:dgm14="http://schemas.microsoft.com/office/drawing/2010/diagram" id="0" name="" descr="Mapa vytvořená s rostlinami"/>
        </a:ext>
      </dgm:extLst>
    </dgm:pt>
    <dgm:pt modelId="{FD95FF96-D034-4B0B-AFC1-C39A2795489A}" type="pres">
      <dgm:prSet presAssocID="{96E18BC5-A8BF-402D-A120-84AB44E67AEA}" presName="sibTrans" presStyleCnt="0"/>
      <dgm:spPr/>
    </dgm:pt>
    <dgm:pt modelId="{012000EC-0D62-4F6A-8FF7-37F3481CA317}" type="pres">
      <dgm:prSet presAssocID="{B2D37DD1-CEA3-479B-870B-D870C467980C}" presName="comp" presStyleCnt="0"/>
      <dgm:spPr/>
    </dgm:pt>
    <dgm:pt modelId="{DB104833-0066-4516-9D5D-2932040659CC}" type="pres">
      <dgm:prSet presAssocID="{B2D37DD1-CEA3-479B-870B-D870C467980C}" presName="rect2" presStyleLbl="node1" presStyleIdx="2" presStyleCnt="5">
        <dgm:presLayoutVars>
          <dgm:bulletEnabled val="1"/>
        </dgm:presLayoutVars>
      </dgm:prSet>
      <dgm:spPr/>
    </dgm:pt>
    <dgm:pt modelId="{26C38E81-AED3-4991-9D14-161B472790DE}" type="pres">
      <dgm:prSet presAssocID="{B2D37DD1-CEA3-479B-870B-D870C467980C}" presName="rect1" presStyleLbl="ln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Detailní záběr stopek"/>
        </a:ext>
      </dgm:extLst>
    </dgm:pt>
    <dgm:pt modelId="{842D03FE-CA06-44F5-A7F7-348ED4B18B8F}" type="pres">
      <dgm:prSet presAssocID="{8C776127-C2E1-4107-B3F5-CA16A7D33FC9}" presName="sibTrans" presStyleCnt="0"/>
      <dgm:spPr/>
    </dgm:pt>
    <dgm:pt modelId="{CDD1B65C-CA4B-45BD-A80F-D518E5F4DCDC}" type="pres">
      <dgm:prSet presAssocID="{A51AD1B8-C1BD-40EA-9F89-84A97C42F5FC}" presName="comp" presStyleCnt="0"/>
      <dgm:spPr/>
    </dgm:pt>
    <dgm:pt modelId="{9688200D-ACB6-4BE8-A31D-B655DE084AF4}" type="pres">
      <dgm:prSet presAssocID="{A51AD1B8-C1BD-40EA-9F89-84A97C42F5FC}" presName="rect2" presStyleLbl="node1" presStyleIdx="3" presStyleCnt="5">
        <dgm:presLayoutVars>
          <dgm:bulletEnabled val="1"/>
        </dgm:presLayoutVars>
      </dgm:prSet>
      <dgm:spPr/>
    </dgm:pt>
    <dgm:pt modelId="{983DA11C-ADF6-4A7D-A213-AD0E5F917662}" type="pres">
      <dgm:prSet presAssocID="{A51AD1B8-C1BD-40EA-9F89-84A97C42F5FC}" presName="rect1" presStyleLbl="l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Hromádky zlatých mince"/>
        </a:ext>
      </dgm:extLst>
    </dgm:pt>
    <dgm:pt modelId="{80C2B15B-FE5B-47D1-819B-029A4F7387AA}" type="pres">
      <dgm:prSet presAssocID="{57E0843B-D76D-479C-A49E-3DEFE15FDABB}" presName="sibTrans" presStyleCnt="0"/>
      <dgm:spPr/>
    </dgm:pt>
    <dgm:pt modelId="{BC52FD38-9A6C-4563-BABA-43825942A3C4}" type="pres">
      <dgm:prSet presAssocID="{E974F329-0E42-4912-A7F9-C22DB8D6880A}" presName="comp" presStyleCnt="0"/>
      <dgm:spPr/>
    </dgm:pt>
    <dgm:pt modelId="{800810FA-0F0B-4490-841F-F73B718B2634}" type="pres">
      <dgm:prSet presAssocID="{E974F329-0E42-4912-A7F9-C22DB8D6880A}" presName="rect2" presStyleLbl="node1" presStyleIdx="4" presStyleCnt="5">
        <dgm:presLayoutVars>
          <dgm:bulletEnabled val="1"/>
        </dgm:presLayoutVars>
      </dgm:prSet>
      <dgm:spPr/>
    </dgm:pt>
    <dgm:pt modelId="{FAD6B259-89D7-43BD-A452-8D38F22AA14B}" type="pres">
      <dgm:prSet presAssocID="{E974F329-0E42-4912-A7F9-C22DB8D6880A}" presName="rect1" presStyleLbl="ln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Otáčecí kalendář se souvislou výplní"/>
        </a:ext>
      </dgm:extLst>
    </dgm:pt>
  </dgm:ptLst>
  <dgm:cxnLst>
    <dgm:cxn modelId="{90954618-956F-4A48-837E-6BB96F7D9472}" type="presOf" srcId="{B2D37DD1-CEA3-479B-870B-D870C467980C}" destId="{DB104833-0066-4516-9D5D-2932040659CC}" srcOrd="0" destOrd="0" presId="urn:microsoft.com/office/officeart/2008/layout/AlternatingPictureBlocks"/>
    <dgm:cxn modelId="{ADD88E5E-4927-4554-8526-EF4733FC749D}" srcId="{BBAE21F4-F946-4CBD-B744-285F5336CAEF}" destId="{B2D37DD1-CEA3-479B-870B-D870C467980C}" srcOrd="2" destOrd="0" parTransId="{18771CE6-BFE8-409F-AFDB-648811FC9986}" sibTransId="{8C776127-C2E1-4107-B3F5-CA16A7D33FC9}"/>
    <dgm:cxn modelId="{44A0F773-4F7B-4195-A164-A6DD33C43298}" type="presOf" srcId="{F9C6A618-118D-42F6-890C-AE2E9DEB7CCA}" destId="{62ECDD1C-90EC-4060-B7CF-7159FB4E1C87}" srcOrd="0" destOrd="0" presId="urn:microsoft.com/office/officeart/2008/layout/AlternatingPictureBlocks"/>
    <dgm:cxn modelId="{A069BF7E-7F60-4767-BD8A-EED5BB34E5BE}" srcId="{BBAE21F4-F946-4CBD-B744-285F5336CAEF}" destId="{F9C6A618-118D-42F6-890C-AE2E9DEB7CCA}" srcOrd="1" destOrd="0" parTransId="{53F1213B-FCD5-4035-8FAD-F8E9A87CBF3D}" sibTransId="{96E18BC5-A8BF-402D-A120-84AB44E67AEA}"/>
    <dgm:cxn modelId="{E5298A7F-D3A2-4073-AFAB-9113C1F8E710}" type="presOf" srcId="{BBAE21F4-F946-4CBD-B744-285F5336CAEF}" destId="{B9E4A81B-AB15-4822-922A-A9D7EBA7FEC8}" srcOrd="0" destOrd="0" presId="urn:microsoft.com/office/officeart/2008/layout/AlternatingPictureBlocks"/>
    <dgm:cxn modelId="{8922AC8F-610C-4A97-B71D-BB220C5EE706}" srcId="{BBAE21F4-F946-4CBD-B744-285F5336CAEF}" destId="{95435F39-5096-4F5E-94F9-DF1A78C94113}" srcOrd="0" destOrd="0" parTransId="{7D9F3F17-B25A-4176-8C4F-11A8C214953A}" sibTransId="{1E9F299F-9DCF-41F9-81FB-7E0FC59A7F47}"/>
    <dgm:cxn modelId="{08C4F5AA-F7BB-45CF-AA10-EA23FF377103}" srcId="{BBAE21F4-F946-4CBD-B744-285F5336CAEF}" destId="{E974F329-0E42-4912-A7F9-C22DB8D6880A}" srcOrd="4" destOrd="0" parTransId="{C2EBFDE1-6092-43D0-85F2-D7B79F598A14}" sibTransId="{982B8C10-F8F4-476A-9E63-EB6EF9E0FBBF}"/>
    <dgm:cxn modelId="{0D69CCE5-DB39-4BA6-A76A-46449CEC4352}" type="presOf" srcId="{A51AD1B8-C1BD-40EA-9F89-84A97C42F5FC}" destId="{9688200D-ACB6-4BE8-A31D-B655DE084AF4}" srcOrd="0" destOrd="0" presId="urn:microsoft.com/office/officeart/2008/layout/AlternatingPictureBlocks"/>
    <dgm:cxn modelId="{1455BFE7-E350-4FF3-818E-0ED3015C38A5}" type="presOf" srcId="{E974F329-0E42-4912-A7F9-C22DB8D6880A}" destId="{800810FA-0F0B-4490-841F-F73B718B2634}" srcOrd="0" destOrd="0" presId="urn:microsoft.com/office/officeart/2008/layout/AlternatingPictureBlocks"/>
    <dgm:cxn modelId="{1A65F2EB-E564-4134-9BC7-946D097A73DD}" type="presOf" srcId="{95435F39-5096-4F5E-94F9-DF1A78C94113}" destId="{E2C23CC6-8B4E-4351-BEB3-69EAA8AB8F9C}" srcOrd="0" destOrd="0" presId="urn:microsoft.com/office/officeart/2008/layout/AlternatingPictureBlocks"/>
    <dgm:cxn modelId="{99178DED-5BBA-4506-B9D2-CE2FB7CB4BB8}" srcId="{BBAE21F4-F946-4CBD-B744-285F5336CAEF}" destId="{A51AD1B8-C1BD-40EA-9F89-84A97C42F5FC}" srcOrd="3" destOrd="0" parTransId="{FAE6BE0B-2B3F-4A93-A6DD-799F488284AE}" sibTransId="{57E0843B-D76D-479C-A49E-3DEFE15FDABB}"/>
    <dgm:cxn modelId="{9AD39C53-F59D-4D59-B497-73712826FB7A}" type="presParOf" srcId="{B9E4A81B-AB15-4822-922A-A9D7EBA7FEC8}" destId="{9F4F1627-5AE2-4DCE-8620-72E3F58A78A6}" srcOrd="0" destOrd="0" presId="urn:microsoft.com/office/officeart/2008/layout/AlternatingPictureBlocks"/>
    <dgm:cxn modelId="{6D890012-062C-4E58-A294-29FC637BDDF7}" type="presParOf" srcId="{9F4F1627-5AE2-4DCE-8620-72E3F58A78A6}" destId="{E2C23CC6-8B4E-4351-BEB3-69EAA8AB8F9C}" srcOrd="0" destOrd="0" presId="urn:microsoft.com/office/officeart/2008/layout/AlternatingPictureBlocks"/>
    <dgm:cxn modelId="{D986880C-A8AB-47CB-84D0-9743CD282BD4}" type="presParOf" srcId="{9F4F1627-5AE2-4DCE-8620-72E3F58A78A6}" destId="{D9646808-85EE-4C43-B0FE-AEFA60337957}" srcOrd="1" destOrd="0" presId="urn:microsoft.com/office/officeart/2008/layout/AlternatingPictureBlocks"/>
    <dgm:cxn modelId="{4249F537-B092-4C9A-B56D-F732E5266B20}" type="presParOf" srcId="{B9E4A81B-AB15-4822-922A-A9D7EBA7FEC8}" destId="{4FBCE4FA-9449-47F8-9377-83B2D07AD8C7}" srcOrd="1" destOrd="0" presId="urn:microsoft.com/office/officeart/2008/layout/AlternatingPictureBlocks"/>
    <dgm:cxn modelId="{80B5B68E-86FE-411E-A197-A829AEEB2EDC}" type="presParOf" srcId="{B9E4A81B-AB15-4822-922A-A9D7EBA7FEC8}" destId="{07E158BC-97BC-4A8B-9B0D-59AD8D34ED86}" srcOrd="2" destOrd="0" presId="urn:microsoft.com/office/officeart/2008/layout/AlternatingPictureBlocks"/>
    <dgm:cxn modelId="{E343E448-B23C-46BF-9F4E-4E346F72BD6E}" type="presParOf" srcId="{07E158BC-97BC-4A8B-9B0D-59AD8D34ED86}" destId="{62ECDD1C-90EC-4060-B7CF-7159FB4E1C87}" srcOrd="0" destOrd="0" presId="urn:microsoft.com/office/officeart/2008/layout/AlternatingPictureBlocks"/>
    <dgm:cxn modelId="{002766D1-7565-4B56-A7B4-DF4057DF3C6D}" type="presParOf" srcId="{07E158BC-97BC-4A8B-9B0D-59AD8D34ED86}" destId="{E20140DC-08B9-449E-BDDF-8657109E7CE7}" srcOrd="1" destOrd="0" presId="urn:microsoft.com/office/officeart/2008/layout/AlternatingPictureBlocks"/>
    <dgm:cxn modelId="{1D7624E7-9990-43B0-91E0-406101A3ACEC}" type="presParOf" srcId="{B9E4A81B-AB15-4822-922A-A9D7EBA7FEC8}" destId="{FD95FF96-D034-4B0B-AFC1-C39A2795489A}" srcOrd="3" destOrd="0" presId="urn:microsoft.com/office/officeart/2008/layout/AlternatingPictureBlocks"/>
    <dgm:cxn modelId="{63651F44-0D61-425C-A63A-96FECBCD8042}" type="presParOf" srcId="{B9E4A81B-AB15-4822-922A-A9D7EBA7FEC8}" destId="{012000EC-0D62-4F6A-8FF7-37F3481CA317}" srcOrd="4" destOrd="0" presId="urn:microsoft.com/office/officeart/2008/layout/AlternatingPictureBlocks"/>
    <dgm:cxn modelId="{994C6497-A905-472E-A8DA-9DCADC73CC37}" type="presParOf" srcId="{012000EC-0D62-4F6A-8FF7-37F3481CA317}" destId="{DB104833-0066-4516-9D5D-2932040659CC}" srcOrd="0" destOrd="0" presId="urn:microsoft.com/office/officeart/2008/layout/AlternatingPictureBlocks"/>
    <dgm:cxn modelId="{4F9559A8-6B19-4027-BAA9-9072B544CB3B}" type="presParOf" srcId="{012000EC-0D62-4F6A-8FF7-37F3481CA317}" destId="{26C38E81-AED3-4991-9D14-161B472790DE}" srcOrd="1" destOrd="0" presId="urn:microsoft.com/office/officeart/2008/layout/AlternatingPictureBlocks"/>
    <dgm:cxn modelId="{02683F3D-01DF-4133-9FB2-C218A8DCD0ED}" type="presParOf" srcId="{B9E4A81B-AB15-4822-922A-A9D7EBA7FEC8}" destId="{842D03FE-CA06-44F5-A7F7-348ED4B18B8F}" srcOrd="5" destOrd="0" presId="urn:microsoft.com/office/officeart/2008/layout/AlternatingPictureBlocks"/>
    <dgm:cxn modelId="{D6A4AD8C-5089-450D-8BD7-8360C4B59006}" type="presParOf" srcId="{B9E4A81B-AB15-4822-922A-A9D7EBA7FEC8}" destId="{CDD1B65C-CA4B-45BD-A80F-D518E5F4DCDC}" srcOrd="6" destOrd="0" presId="urn:microsoft.com/office/officeart/2008/layout/AlternatingPictureBlocks"/>
    <dgm:cxn modelId="{41E55D31-ACEF-49C3-B13C-54FBE8D545EF}" type="presParOf" srcId="{CDD1B65C-CA4B-45BD-A80F-D518E5F4DCDC}" destId="{9688200D-ACB6-4BE8-A31D-B655DE084AF4}" srcOrd="0" destOrd="0" presId="urn:microsoft.com/office/officeart/2008/layout/AlternatingPictureBlocks"/>
    <dgm:cxn modelId="{B52842E0-EC63-4C53-9A29-B776B49C8065}" type="presParOf" srcId="{CDD1B65C-CA4B-45BD-A80F-D518E5F4DCDC}" destId="{983DA11C-ADF6-4A7D-A213-AD0E5F917662}" srcOrd="1" destOrd="0" presId="urn:microsoft.com/office/officeart/2008/layout/AlternatingPictureBlocks"/>
    <dgm:cxn modelId="{A3677E37-7564-4383-8A6D-E2D207D5B6C9}" type="presParOf" srcId="{B9E4A81B-AB15-4822-922A-A9D7EBA7FEC8}" destId="{80C2B15B-FE5B-47D1-819B-029A4F7387AA}" srcOrd="7" destOrd="0" presId="urn:microsoft.com/office/officeart/2008/layout/AlternatingPictureBlocks"/>
    <dgm:cxn modelId="{085CEBC1-E129-40F1-BA69-AC2AF36AE1C7}" type="presParOf" srcId="{B9E4A81B-AB15-4822-922A-A9D7EBA7FEC8}" destId="{BC52FD38-9A6C-4563-BABA-43825942A3C4}" srcOrd="8" destOrd="0" presId="urn:microsoft.com/office/officeart/2008/layout/AlternatingPictureBlocks"/>
    <dgm:cxn modelId="{4366C63B-EE88-4EBF-953D-1D8B85DEF967}" type="presParOf" srcId="{BC52FD38-9A6C-4563-BABA-43825942A3C4}" destId="{800810FA-0F0B-4490-841F-F73B718B2634}" srcOrd="0" destOrd="0" presId="urn:microsoft.com/office/officeart/2008/layout/AlternatingPictureBlocks"/>
    <dgm:cxn modelId="{DCE04AE3-6DFB-4123-A654-23069A5D1BF5}" type="presParOf" srcId="{BC52FD38-9A6C-4563-BABA-43825942A3C4}" destId="{FAD6B259-89D7-43BD-A452-8D38F22AA14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3AA370-9BE6-47E5-B4C6-E47C9095C2FD}"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2FBAA5F8-C1E2-4D87-8E15-75E2D3833559}">
      <dgm:prSet/>
      <dgm:spPr/>
      <dgm:t>
        <a:bodyPr/>
        <a:lstStyle/>
        <a:p>
          <a:r>
            <a:rPr lang="cs-CZ" b="1" dirty="0">
              <a:hlinkClick xmlns:r="http://schemas.openxmlformats.org/officeDocument/2006/relationships" r:id="rId1"/>
            </a:rPr>
            <a:t>CEEPUS</a:t>
          </a:r>
          <a:br>
            <a:rPr lang="cs-CZ" b="1" dirty="0"/>
          </a:br>
          <a:endParaRPr lang="en-US" dirty="0"/>
        </a:p>
      </dgm:t>
    </dgm:pt>
    <dgm:pt modelId="{6BBBD356-7D89-4B8D-BF0B-4EA16DA76BC5}" type="parTrans" cxnId="{EA3B73EF-14A4-4D84-96E0-A8B12B950707}">
      <dgm:prSet/>
      <dgm:spPr/>
      <dgm:t>
        <a:bodyPr/>
        <a:lstStyle/>
        <a:p>
          <a:endParaRPr lang="en-US"/>
        </a:p>
      </dgm:t>
    </dgm:pt>
    <dgm:pt modelId="{742CBE0E-0EDF-45E8-8F4B-5C60785955E5}" type="sibTrans" cxnId="{EA3B73EF-14A4-4D84-96E0-A8B12B950707}">
      <dgm:prSet/>
      <dgm:spPr/>
      <dgm:t>
        <a:bodyPr/>
        <a:lstStyle/>
        <a:p>
          <a:endParaRPr lang="en-US"/>
        </a:p>
      </dgm:t>
    </dgm:pt>
    <dgm:pt modelId="{21B78742-6F63-44D5-9614-8435D5AFB6FE}">
      <dgm:prSet/>
      <dgm:spPr/>
      <dgm:t>
        <a:bodyPr/>
        <a:lstStyle/>
        <a:p>
          <a:r>
            <a:rPr lang="cs-CZ"/>
            <a:t>Possibility to go on a study stay or summer school in Albania, Bosnia and Herzegovina, Bulgaria, Austria, Croatia, Hungary, Montenegro, Macedonia, Poland, Pristina-Kosovo, Romania, Slovakia, Slovenia and Serbia</a:t>
          </a:r>
          <a:endParaRPr lang="en-US"/>
        </a:p>
      </dgm:t>
    </dgm:pt>
    <dgm:pt modelId="{75809C47-273A-42AE-9F25-63D1B6CDF0D5}" type="parTrans" cxnId="{D671CE03-6CE3-4A6B-AB78-D0FEC4F8DB7F}">
      <dgm:prSet/>
      <dgm:spPr/>
      <dgm:t>
        <a:bodyPr/>
        <a:lstStyle/>
        <a:p>
          <a:endParaRPr lang="en-US"/>
        </a:p>
      </dgm:t>
    </dgm:pt>
    <dgm:pt modelId="{4B8FD188-A771-40D3-A927-D1D2A22692B5}" type="sibTrans" cxnId="{D671CE03-6CE3-4A6B-AB78-D0FEC4F8DB7F}">
      <dgm:prSet/>
      <dgm:spPr/>
      <dgm:t>
        <a:bodyPr/>
        <a:lstStyle/>
        <a:p>
          <a:endParaRPr lang="en-US"/>
        </a:p>
      </dgm:t>
    </dgm:pt>
    <dgm:pt modelId="{51CA977F-922F-4D2D-A760-3AD6FD54D290}">
      <dgm:prSet/>
      <dgm:spPr/>
      <dgm:t>
        <a:bodyPr/>
        <a:lstStyle/>
        <a:p>
          <a:r>
            <a:rPr lang="cs-CZ"/>
            <a:t>Find a university in the country yourself</a:t>
          </a:r>
          <a:endParaRPr lang="en-US"/>
        </a:p>
      </dgm:t>
    </dgm:pt>
    <dgm:pt modelId="{5BC56884-F7A0-4E7B-A892-0A3E3F3C9724}" type="parTrans" cxnId="{44B2CB68-DB0E-4D76-9E93-43A242807B28}">
      <dgm:prSet/>
      <dgm:spPr/>
      <dgm:t>
        <a:bodyPr/>
        <a:lstStyle/>
        <a:p>
          <a:endParaRPr lang="en-US"/>
        </a:p>
      </dgm:t>
    </dgm:pt>
    <dgm:pt modelId="{4EE247B0-5767-4EEA-8124-7C2F0042B12D}" type="sibTrans" cxnId="{44B2CB68-DB0E-4D76-9E93-43A242807B28}">
      <dgm:prSet/>
      <dgm:spPr/>
      <dgm:t>
        <a:bodyPr/>
        <a:lstStyle/>
        <a:p>
          <a:endParaRPr lang="en-US"/>
        </a:p>
      </dgm:t>
    </dgm:pt>
    <dgm:pt modelId="{20D532D8-D6AC-4498-8965-1E24CC4FAA4A}">
      <dgm:prSet/>
      <dgm:spPr/>
      <dgm:t>
        <a:bodyPr/>
        <a:lstStyle/>
        <a:p>
          <a:r>
            <a:rPr lang="cs-CZ"/>
            <a:t>CZS reimburses travel costs</a:t>
          </a:r>
          <a:endParaRPr lang="en-US"/>
        </a:p>
      </dgm:t>
    </dgm:pt>
    <dgm:pt modelId="{3E069D24-6AB3-4DF5-B6F7-8E266BD1633F}" type="parTrans" cxnId="{4F68BDC3-775B-434D-B7EB-33B9EB37A292}">
      <dgm:prSet/>
      <dgm:spPr/>
      <dgm:t>
        <a:bodyPr/>
        <a:lstStyle/>
        <a:p>
          <a:endParaRPr lang="en-US"/>
        </a:p>
      </dgm:t>
    </dgm:pt>
    <dgm:pt modelId="{8DE18ABC-C3D9-4597-9D8F-AD1907498862}" type="sibTrans" cxnId="{4F68BDC3-775B-434D-B7EB-33B9EB37A292}">
      <dgm:prSet/>
      <dgm:spPr/>
      <dgm:t>
        <a:bodyPr/>
        <a:lstStyle/>
        <a:p>
          <a:endParaRPr lang="en-US"/>
        </a:p>
      </dgm:t>
    </dgm:pt>
    <dgm:pt modelId="{6D573FAF-6DE5-408A-BA9A-2536E1A25F0F}">
      <dgm:prSet/>
      <dgm:spPr/>
      <dgm:t>
        <a:bodyPr/>
        <a:lstStyle/>
        <a:p>
          <a:r>
            <a:rPr lang="cs-CZ" dirty="0" err="1"/>
            <a:t>Scholarship</a:t>
          </a:r>
          <a:r>
            <a:rPr lang="cs-CZ" dirty="0"/>
            <a:t> </a:t>
          </a:r>
          <a:r>
            <a:rPr lang="cs-CZ" dirty="0" err="1"/>
            <a:t>paid</a:t>
          </a:r>
          <a:r>
            <a:rPr lang="cs-CZ" dirty="0"/>
            <a:t> by the </a:t>
          </a:r>
          <a:r>
            <a:rPr lang="cs-CZ" dirty="0" err="1"/>
            <a:t>receiving</a:t>
          </a:r>
          <a:r>
            <a:rPr lang="cs-CZ" dirty="0"/>
            <a:t> </a:t>
          </a:r>
          <a:r>
            <a:rPr lang="cs-CZ" dirty="0" err="1"/>
            <a:t>institution</a:t>
          </a:r>
          <a:br>
            <a:rPr lang="cs-CZ" b="0" i="0" dirty="0"/>
          </a:br>
          <a:br>
            <a:rPr lang="en-US" dirty="0"/>
          </a:br>
          <a:endParaRPr lang="en-US" dirty="0"/>
        </a:p>
      </dgm:t>
    </dgm:pt>
    <dgm:pt modelId="{A48EB643-1AA3-449F-A477-E194EC321C5D}" type="parTrans" cxnId="{C2A89E17-6F4B-4BC4-8150-2152D99B2506}">
      <dgm:prSet/>
      <dgm:spPr/>
      <dgm:t>
        <a:bodyPr/>
        <a:lstStyle/>
        <a:p>
          <a:endParaRPr lang="en-US"/>
        </a:p>
      </dgm:t>
    </dgm:pt>
    <dgm:pt modelId="{DD1A3E61-81C1-4833-9EDD-4921FF707995}" type="sibTrans" cxnId="{C2A89E17-6F4B-4BC4-8150-2152D99B2506}">
      <dgm:prSet/>
      <dgm:spPr/>
      <dgm:t>
        <a:bodyPr/>
        <a:lstStyle/>
        <a:p>
          <a:endParaRPr lang="en-US"/>
        </a:p>
      </dgm:t>
    </dgm:pt>
    <dgm:pt modelId="{B2713FE4-9C55-4ECC-A2AC-F527CB23D632}" type="pres">
      <dgm:prSet presAssocID="{A43AA370-9BE6-47E5-B4C6-E47C9095C2FD}" presName="Name0" presStyleCnt="0">
        <dgm:presLayoutVars>
          <dgm:dir/>
          <dgm:resizeHandles val="exact"/>
        </dgm:presLayoutVars>
      </dgm:prSet>
      <dgm:spPr/>
    </dgm:pt>
    <dgm:pt modelId="{05900018-E8BA-4947-B511-F1D81B39EBD6}" type="pres">
      <dgm:prSet presAssocID="{2FBAA5F8-C1E2-4D87-8E15-75E2D3833559}" presName="node" presStyleLbl="node1" presStyleIdx="0" presStyleCnt="1">
        <dgm:presLayoutVars>
          <dgm:bulletEnabled val="1"/>
        </dgm:presLayoutVars>
      </dgm:prSet>
      <dgm:spPr/>
    </dgm:pt>
  </dgm:ptLst>
  <dgm:cxnLst>
    <dgm:cxn modelId="{D671CE03-6CE3-4A6B-AB78-D0FEC4F8DB7F}" srcId="{2FBAA5F8-C1E2-4D87-8E15-75E2D3833559}" destId="{21B78742-6F63-44D5-9614-8435D5AFB6FE}" srcOrd="0" destOrd="0" parTransId="{75809C47-273A-42AE-9F25-63D1B6CDF0D5}" sibTransId="{4B8FD188-A771-40D3-A927-D1D2A22692B5}"/>
    <dgm:cxn modelId="{C2A89E17-6F4B-4BC4-8150-2152D99B2506}" srcId="{2FBAA5F8-C1E2-4D87-8E15-75E2D3833559}" destId="{6D573FAF-6DE5-408A-BA9A-2536E1A25F0F}" srcOrd="3" destOrd="0" parTransId="{A48EB643-1AA3-449F-A477-E194EC321C5D}" sibTransId="{DD1A3E61-81C1-4833-9EDD-4921FF707995}"/>
    <dgm:cxn modelId="{44B2CB68-DB0E-4D76-9E93-43A242807B28}" srcId="{2FBAA5F8-C1E2-4D87-8E15-75E2D3833559}" destId="{51CA977F-922F-4D2D-A760-3AD6FD54D290}" srcOrd="1" destOrd="0" parTransId="{5BC56884-F7A0-4E7B-A892-0A3E3F3C9724}" sibTransId="{4EE247B0-5767-4EEA-8124-7C2F0042B12D}"/>
    <dgm:cxn modelId="{B855F572-5336-4F17-8A02-2B74933A6729}" type="presOf" srcId="{21B78742-6F63-44D5-9614-8435D5AFB6FE}" destId="{05900018-E8BA-4947-B511-F1D81B39EBD6}" srcOrd="0" destOrd="1" presId="urn:microsoft.com/office/officeart/2016/7/layout/RepeatingBendingProcessNew"/>
    <dgm:cxn modelId="{16E32277-A3CD-462F-AE93-1A831835FC44}" type="presOf" srcId="{2FBAA5F8-C1E2-4D87-8E15-75E2D3833559}" destId="{05900018-E8BA-4947-B511-F1D81B39EBD6}" srcOrd="0" destOrd="0" presId="urn:microsoft.com/office/officeart/2016/7/layout/RepeatingBendingProcessNew"/>
    <dgm:cxn modelId="{A5526985-7ACB-495B-8652-7C8B10C7BC98}" type="presOf" srcId="{A43AA370-9BE6-47E5-B4C6-E47C9095C2FD}" destId="{B2713FE4-9C55-4ECC-A2AC-F527CB23D632}" srcOrd="0" destOrd="0" presId="urn:microsoft.com/office/officeart/2016/7/layout/RepeatingBendingProcessNew"/>
    <dgm:cxn modelId="{28E328A5-585C-46B8-9768-F045954FE9C3}" type="presOf" srcId="{20D532D8-D6AC-4498-8965-1E24CC4FAA4A}" destId="{05900018-E8BA-4947-B511-F1D81B39EBD6}" srcOrd="0" destOrd="3" presId="urn:microsoft.com/office/officeart/2016/7/layout/RepeatingBendingProcessNew"/>
    <dgm:cxn modelId="{4F68BDC3-775B-434D-B7EB-33B9EB37A292}" srcId="{2FBAA5F8-C1E2-4D87-8E15-75E2D3833559}" destId="{20D532D8-D6AC-4498-8965-1E24CC4FAA4A}" srcOrd="2" destOrd="0" parTransId="{3E069D24-6AB3-4DF5-B6F7-8E266BD1633F}" sibTransId="{8DE18ABC-C3D9-4597-9D8F-AD1907498862}"/>
    <dgm:cxn modelId="{25679FD6-2A72-40C4-AD04-C8CCBF2663D3}" type="presOf" srcId="{6D573FAF-6DE5-408A-BA9A-2536E1A25F0F}" destId="{05900018-E8BA-4947-B511-F1D81B39EBD6}" srcOrd="0" destOrd="4" presId="urn:microsoft.com/office/officeart/2016/7/layout/RepeatingBendingProcessNew"/>
    <dgm:cxn modelId="{A8FD20EF-33E3-4D04-ABD4-3ED36EBDA6AE}" type="presOf" srcId="{51CA977F-922F-4D2D-A760-3AD6FD54D290}" destId="{05900018-E8BA-4947-B511-F1D81B39EBD6}" srcOrd="0" destOrd="2" presId="urn:microsoft.com/office/officeart/2016/7/layout/RepeatingBendingProcessNew"/>
    <dgm:cxn modelId="{EA3B73EF-14A4-4D84-96E0-A8B12B950707}" srcId="{A43AA370-9BE6-47E5-B4C6-E47C9095C2FD}" destId="{2FBAA5F8-C1E2-4D87-8E15-75E2D3833559}" srcOrd="0" destOrd="0" parTransId="{6BBBD356-7D89-4B8D-BF0B-4EA16DA76BC5}" sibTransId="{742CBE0E-0EDF-45E8-8F4B-5C60785955E5}"/>
    <dgm:cxn modelId="{0408A6AE-2597-4C15-BF16-62F52C65C65F}" type="presParOf" srcId="{B2713FE4-9C55-4ECC-A2AC-F527CB23D632}" destId="{05900018-E8BA-4947-B511-F1D81B39EBD6}"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709596-36F1-4C04-9124-50CD44B751F2}" type="doc">
      <dgm:prSet loTypeId="urn:microsoft.com/office/officeart/2018/5/layout/IconCircleLabelList" loCatId="icon" qsTypeId="urn:microsoft.com/office/officeart/2005/8/quickstyle/simple1" qsCatId="simple" csTypeId="urn:microsoft.com/office/officeart/2005/8/colors/colorful5" csCatId="colorful" phldr="1"/>
      <dgm:spPr/>
      <dgm:t>
        <a:bodyPr/>
        <a:lstStyle/>
        <a:p>
          <a:endParaRPr lang="en-US"/>
        </a:p>
      </dgm:t>
    </dgm:pt>
    <dgm:pt modelId="{58B2F415-5C1A-4C86-AFD7-6CFA5DE2B799}">
      <dgm:prSet/>
      <dgm:spPr/>
      <dgm:t>
        <a:bodyPr/>
        <a:lstStyle/>
        <a:p>
          <a:pPr>
            <a:lnSpc>
              <a:spcPct val="100000"/>
            </a:lnSpc>
            <a:defRPr cap="all"/>
          </a:pPr>
          <a:r>
            <a:rPr lang="en-US" dirty="0"/>
            <a:t>Specific mobility scholarships (Erasmus+, </a:t>
          </a:r>
          <a:r>
            <a:rPr lang="en-US" dirty="0" err="1"/>
            <a:t>Freemover</a:t>
          </a:r>
          <a:r>
            <a:rPr lang="en-US" dirty="0"/>
            <a:t>, </a:t>
          </a:r>
          <a:r>
            <a:rPr lang="en-US" dirty="0" err="1"/>
            <a:t>Ceepus</a:t>
          </a:r>
          <a:r>
            <a:rPr lang="en-US" dirty="0"/>
            <a:t>, Partner Universities...)</a:t>
          </a:r>
        </a:p>
      </dgm:t>
    </dgm:pt>
    <dgm:pt modelId="{77D7DE8A-2131-44FD-829C-D79D84781C4D}" type="parTrans" cxnId="{273F3AAD-1C57-4B59-A67C-9E17894BF82B}">
      <dgm:prSet/>
      <dgm:spPr/>
      <dgm:t>
        <a:bodyPr/>
        <a:lstStyle/>
        <a:p>
          <a:endParaRPr lang="en-US"/>
        </a:p>
      </dgm:t>
    </dgm:pt>
    <dgm:pt modelId="{434720E3-3745-4D95-BBE5-5F11476A126A}" type="sibTrans" cxnId="{273F3AAD-1C57-4B59-A67C-9E17894BF82B}">
      <dgm:prSet/>
      <dgm:spPr/>
      <dgm:t>
        <a:bodyPr/>
        <a:lstStyle/>
        <a:p>
          <a:endParaRPr lang="en-US"/>
        </a:p>
      </dgm:t>
    </dgm:pt>
    <dgm:pt modelId="{E9BD3062-BD26-41D0-881B-A93A01FA6AD5}">
      <dgm:prSet/>
      <dgm:spPr/>
      <dgm:t>
        <a:bodyPr/>
        <a:lstStyle/>
        <a:p>
          <a:pPr>
            <a:lnSpc>
              <a:spcPct val="100000"/>
            </a:lnSpc>
            <a:defRPr cap="all"/>
          </a:pPr>
          <a:r>
            <a:rPr lang="cs-CZ" dirty="0" err="1"/>
            <a:t>Faculty</a:t>
          </a:r>
          <a:r>
            <a:rPr lang="cs-CZ" dirty="0"/>
            <a:t> </a:t>
          </a:r>
          <a:r>
            <a:rPr lang="cs-CZ" dirty="0" err="1"/>
            <a:t>Scholarships</a:t>
          </a:r>
          <a:endParaRPr lang="en-US" dirty="0"/>
        </a:p>
      </dgm:t>
    </dgm:pt>
    <dgm:pt modelId="{75F34806-2936-40EE-BA2E-8F9C96D37412}" type="parTrans" cxnId="{2FD64E5F-B0FE-4A69-A44A-BA143AD9B654}">
      <dgm:prSet/>
      <dgm:spPr/>
      <dgm:t>
        <a:bodyPr/>
        <a:lstStyle/>
        <a:p>
          <a:endParaRPr lang="en-US"/>
        </a:p>
      </dgm:t>
    </dgm:pt>
    <dgm:pt modelId="{9A0A14BE-7DC0-4873-9424-52F9112596FD}" type="sibTrans" cxnId="{2FD64E5F-B0FE-4A69-A44A-BA143AD9B654}">
      <dgm:prSet/>
      <dgm:spPr/>
      <dgm:t>
        <a:bodyPr/>
        <a:lstStyle/>
        <a:p>
          <a:endParaRPr lang="en-US"/>
        </a:p>
      </dgm:t>
    </dgm:pt>
    <dgm:pt modelId="{ED27B197-2932-4EF5-8183-166039E6282B}">
      <dgm:prSet/>
      <dgm:spPr/>
      <dgm:t>
        <a:bodyPr/>
        <a:lstStyle/>
        <a:p>
          <a:pPr>
            <a:lnSpc>
              <a:spcPct val="100000"/>
            </a:lnSpc>
            <a:defRPr cap="all"/>
          </a:pPr>
          <a:r>
            <a:rPr lang="cs-CZ" b="0" dirty="0" err="1"/>
            <a:t>Various</a:t>
          </a:r>
          <a:r>
            <a:rPr lang="cs-CZ" b="0" dirty="0"/>
            <a:t> </a:t>
          </a:r>
          <a:r>
            <a:rPr lang="cs-CZ" b="0" dirty="0" err="1"/>
            <a:t>ORGANIZATIONS</a:t>
          </a:r>
          <a:r>
            <a:rPr lang="cs-CZ" b="0" dirty="0"/>
            <a:t>/</a:t>
          </a:r>
          <a:r>
            <a:rPr lang="cs-CZ" b="0" dirty="0" err="1"/>
            <a:t>FOUNDATIONS</a:t>
          </a:r>
          <a:r>
            <a:rPr lang="cs-CZ" b="0" dirty="0"/>
            <a:t> 
(</a:t>
          </a:r>
          <a:r>
            <a:rPr lang="cs-CZ" b="0" dirty="0" err="1"/>
            <a:t>e.g</a:t>
          </a:r>
          <a:r>
            <a:rPr lang="cs-CZ" b="0" dirty="0"/>
            <a:t>. Hlávkova </a:t>
          </a:r>
          <a:r>
            <a:rPr lang="cs-CZ" b="0" dirty="0" err="1"/>
            <a:t>nadade,Sophia</a:t>
          </a:r>
          <a:r>
            <a:rPr lang="cs-CZ" b="0" dirty="0"/>
            <a:t>, </a:t>
          </a:r>
          <a:r>
            <a:rPr lang="cs-CZ" b="0" dirty="0" err="1"/>
            <a:t>L+V</a:t>
          </a:r>
          <a:r>
            <a:rPr lang="cs-CZ" b="0" dirty="0"/>
            <a:t>. Klausovi,...)</a:t>
          </a:r>
          <a:endParaRPr lang="en-US" dirty="0"/>
        </a:p>
      </dgm:t>
    </dgm:pt>
    <dgm:pt modelId="{07CAC19A-4720-4D55-B165-4B3C85C12DC0}" type="parTrans" cxnId="{B2BD54CD-1376-4A6B-9570-90ED3F936B40}">
      <dgm:prSet/>
      <dgm:spPr/>
      <dgm:t>
        <a:bodyPr/>
        <a:lstStyle/>
        <a:p>
          <a:endParaRPr lang="en-US"/>
        </a:p>
      </dgm:t>
    </dgm:pt>
    <dgm:pt modelId="{F30A7D5E-83AD-491A-948E-0596E5B9466B}" type="sibTrans" cxnId="{B2BD54CD-1376-4A6B-9570-90ED3F936B40}">
      <dgm:prSet/>
      <dgm:spPr/>
      <dgm:t>
        <a:bodyPr/>
        <a:lstStyle/>
        <a:p>
          <a:endParaRPr lang="en-US"/>
        </a:p>
      </dgm:t>
    </dgm:pt>
    <dgm:pt modelId="{69910D0B-F4E0-4326-B6D1-176A7AEE88CE}">
      <dgm:prSet/>
      <dgm:spPr/>
      <dgm:t>
        <a:bodyPr/>
        <a:lstStyle/>
        <a:p>
          <a:pPr>
            <a:lnSpc>
              <a:spcPct val="100000"/>
            </a:lnSpc>
            <a:defRPr cap="all"/>
          </a:pPr>
          <a:r>
            <a:rPr lang="en-US" dirty="0" err="1">
              <a:hlinkClick xmlns:r="http://schemas.openxmlformats.org/officeDocument/2006/relationships" r:id="rId1"/>
            </a:rPr>
            <a:t>Barrande</a:t>
          </a:r>
          <a:r>
            <a:rPr lang="en-US" dirty="0">
              <a:hlinkClick xmlns:r="http://schemas.openxmlformats.org/officeDocument/2006/relationships" r:id="rId1"/>
            </a:rPr>
            <a:t> Fellowship Program</a:t>
          </a:r>
          <a:r>
            <a:rPr lang="cs-CZ" dirty="0">
              <a:hlinkClick xmlns:r="http://schemas.openxmlformats.org/officeDocument/2006/relationships" r:id="rId1"/>
            </a:rPr>
            <a:t> (PHD </a:t>
          </a:r>
          <a:r>
            <a:rPr lang="cs-CZ" dirty="0" err="1">
              <a:hlinkClick xmlns:r="http://schemas.openxmlformats.org/officeDocument/2006/relationships" r:id="rId1"/>
            </a:rPr>
            <a:t>students</a:t>
          </a:r>
          <a:r>
            <a:rPr lang="cs-CZ" dirty="0">
              <a:hlinkClick xmlns:r="http://schemas.openxmlformats.org/officeDocument/2006/relationships" r:id="rId1"/>
            </a:rPr>
            <a:t>!)</a:t>
          </a:r>
          <a:br>
            <a:rPr lang="en-US" dirty="0">
              <a:hlinkClick xmlns:r="http://schemas.openxmlformats.org/officeDocument/2006/relationships" r:id="rId1"/>
            </a:rPr>
          </a:br>
          <a:endParaRPr lang="en-US" dirty="0"/>
        </a:p>
      </dgm:t>
    </dgm:pt>
    <dgm:pt modelId="{328B50B7-403E-4A17-A47E-FDCEF64CF5F1}" type="parTrans" cxnId="{3F5B6D80-0413-4818-9F03-9069393881CC}">
      <dgm:prSet/>
      <dgm:spPr/>
      <dgm:t>
        <a:bodyPr/>
        <a:lstStyle/>
        <a:p>
          <a:endParaRPr lang="en-US"/>
        </a:p>
      </dgm:t>
    </dgm:pt>
    <dgm:pt modelId="{DE99FC9C-460B-471D-8C1A-02D7324B8E53}" type="sibTrans" cxnId="{3F5B6D80-0413-4818-9F03-9069393881CC}">
      <dgm:prSet/>
      <dgm:spPr/>
      <dgm:t>
        <a:bodyPr/>
        <a:lstStyle/>
        <a:p>
          <a:endParaRPr lang="en-US"/>
        </a:p>
      </dgm:t>
    </dgm:pt>
    <dgm:pt modelId="{67CFCC8F-394E-4FEA-9478-32BA7D2B365E}">
      <dgm:prSet/>
      <dgm:spPr/>
      <dgm:t>
        <a:bodyPr/>
        <a:lstStyle/>
        <a:p>
          <a:pPr>
            <a:lnSpc>
              <a:spcPct val="100000"/>
            </a:lnSpc>
            <a:defRPr cap="all"/>
          </a:pPr>
          <a:r>
            <a:rPr lang="en-US" dirty="0">
              <a:hlinkClick xmlns:r="http://schemas.openxmlformats.org/officeDocument/2006/relationships" r:id="rId2"/>
            </a:rPr>
            <a:t>DAAD</a:t>
          </a:r>
          <a:r>
            <a:rPr lang="en-US" dirty="0"/>
            <a:t>, </a:t>
          </a:r>
          <a:r>
            <a:rPr lang="en-US" dirty="0">
              <a:hlinkClick xmlns:r="http://schemas.openxmlformats.org/officeDocument/2006/relationships" r:id="rId3"/>
            </a:rPr>
            <a:t>AKTION</a:t>
          </a:r>
          <a:r>
            <a:rPr lang="en-US" dirty="0"/>
            <a:t>,</a:t>
          </a:r>
          <a:r>
            <a:rPr lang="cs-CZ" dirty="0"/>
            <a:t> </a:t>
          </a:r>
          <a:r>
            <a:rPr lang="cs-CZ" dirty="0">
              <a:hlinkClick xmlns:r="http://schemas.openxmlformats.org/officeDocument/2006/relationships" r:id="rId4"/>
            </a:rPr>
            <a:t>DZS/</a:t>
          </a:r>
          <a:r>
            <a:rPr lang="cs-CZ" dirty="0" err="1">
              <a:hlinkClick xmlns:r="http://schemas.openxmlformats.org/officeDocument/2006/relationships" r:id="rId4"/>
            </a:rPr>
            <a:t>AIA</a:t>
          </a:r>
          <a:r>
            <a:rPr lang="cs-CZ" dirty="0">
              <a:hlinkClick xmlns:r="http://schemas.openxmlformats.org/officeDocument/2006/relationships" r:id="rId4"/>
            </a:rPr>
            <a:t> </a:t>
          </a:r>
          <a:r>
            <a:rPr lang="cs-CZ" dirty="0" err="1">
              <a:hlinkClick xmlns:r="http://schemas.openxmlformats.org/officeDocument/2006/relationships" r:id="rId4"/>
            </a:rPr>
            <a:t>offers</a:t>
          </a:r>
          <a:r>
            <a:rPr lang="en-US" dirty="0">
              <a:hlinkClick xmlns:r="http://schemas.openxmlformats.org/officeDocument/2006/relationships" r:id="rId4"/>
            </a:rPr>
            <a:t> </a:t>
          </a:r>
          <a:endParaRPr lang="cs-CZ" dirty="0"/>
        </a:p>
      </dgm:t>
    </dgm:pt>
    <dgm:pt modelId="{DC6199F1-E23B-48BB-B9A7-67BD3EBC5D50}" type="parTrans" cxnId="{CC9A261E-138B-4AA8-A3FA-B32EAD068CDD}">
      <dgm:prSet/>
      <dgm:spPr/>
      <dgm:t>
        <a:bodyPr/>
        <a:lstStyle/>
        <a:p>
          <a:endParaRPr lang="cs-CZ"/>
        </a:p>
      </dgm:t>
    </dgm:pt>
    <dgm:pt modelId="{D414B308-A39B-44E9-803D-8A7877FEC01D}" type="sibTrans" cxnId="{CC9A261E-138B-4AA8-A3FA-B32EAD068CDD}">
      <dgm:prSet/>
      <dgm:spPr/>
      <dgm:t>
        <a:bodyPr/>
        <a:lstStyle/>
        <a:p>
          <a:endParaRPr lang="cs-CZ"/>
        </a:p>
      </dgm:t>
    </dgm:pt>
    <dgm:pt modelId="{7C18E451-0A89-4C21-A333-E8079F280D35}" type="pres">
      <dgm:prSet presAssocID="{8B709596-36F1-4C04-9124-50CD44B751F2}" presName="root" presStyleCnt="0">
        <dgm:presLayoutVars>
          <dgm:dir/>
          <dgm:resizeHandles val="exact"/>
        </dgm:presLayoutVars>
      </dgm:prSet>
      <dgm:spPr/>
    </dgm:pt>
    <dgm:pt modelId="{28C22E4E-094B-4D4B-A542-FACFCE985897}" type="pres">
      <dgm:prSet presAssocID="{58B2F415-5C1A-4C86-AFD7-6CFA5DE2B799}" presName="compNode" presStyleCnt="0"/>
      <dgm:spPr/>
    </dgm:pt>
    <dgm:pt modelId="{EDD8676D-172C-48BF-BB7E-74642D554E90}" type="pres">
      <dgm:prSet presAssocID="{58B2F415-5C1A-4C86-AFD7-6CFA5DE2B799}" presName="iconBgRect" presStyleLbl="bgShp" presStyleIdx="0" presStyleCnt="5"/>
      <dgm:spPr/>
    </dgm:pt>
    <dgm:pt modelId="{66B09E1D-1F86-41D9-BA19-16BB49BA981D}" type="pres">
      <dgm:prSet presAssocID="{58B2F415-5C1A-4C86-AFD7-6CFA5DE2B799}" presName="iconRect" presStyleLbl="node1" presStyleIdx="0"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klad – bedna se souvislou výplní"/>
        </a:ext>
      </dgm:extLst>
    </dgm:pt>
    <dgm:pt modelId="{9B04A4D7-55F8-4E7D-BFE3-2408E1F9BF81}" type="pres">
      <dgm:prSet presAssocID="{58B2F415-5C1A-4C86-AFD7-6CFA5DE2B799}" presName="spaceRect" presStyleCnt="0"/>
      <dgm:spPr/>
    </dgm:pt>
    <dgm:pt modelId="{61FA630D-F368-4D6A-95A4-4F41E01D462D}" type="pres">
      <dgm:prSet presAssocID="{58B2F415-5C1A-4C86-AFD7-6CFA5DE2B799}" presName="textRect" presStyleLbl="revTx" presStyleIdx="0" presStyleCnt="5">
        <dgm:presLayoutVars>
          <dgm:chMax val="1"/>
          <dgm:chPref val="1"/>
        </dgm:presLayoutVars>
      </dgm:prSet>
      <dgm:spPr/>
    </dgm:pt>
    <dgm:pt modelId="{4CF62D9B-FAF0-4942-8AE9-8FC3F61197EC}" type="pres">
      <dgm:prSet presAssocID="{434720E3-3745-4D95-BBE5-5F11476A126A}" presName="sibTrans" presStyleCnt="0"/>
      <dgm:spPr/>
    </dgm:pt>
    <dgm:pt modelId="{3780652B-717A-46D6-AC7A-D8BE872B0F9D}" type="pres">
      <dgm:prSet presAssocID="{E9BD3062-BD26-41D0-881B-A93A01FA6AD5}" presName="compNode" presStyleCnt="0"/>
      <dgm:spPr/>
    </dgm:pt>
    <dgm:pt modelId="{F36ECD0E-B63B-4E3C-B91D-F09705761D97}" type="pres">
      <dgm:prSet presAssocID="{E9BD3062-BD26-41D0-881B-A93A01FA6AD5}" presName="iconBgRect" presStyleLbl="bgShp" presStyleIdx="1" presStyleCnt="5"/>
      <dgm:spPr/>
    </dgm:pt>
    <dgm:pt modelId="{A8FFF754-39CF-49A6-A9D0-5E8F6B6CB612}" type="pres">
      <dgm:prSet presAssocID="{E9BD3062-BD26-41D0-881B-A93A01FA6AD5}" presName="iconRect" presStyleLbl="node1" presStyleIdx="1"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asátko – kasička se souvislou výplní"/>
        </a:ext>
      </dgm:extLst>
    </dgm:pt>
    <dgm:pt modelId="{9B389651-E903-41A9-A23A-93A565697163}" type="pres">
      <dgm:prSet presAssocID="{E9BD3062-BD26-41D0-881B-A93A01FA6AD5}" presName="spaceRect" presStyleCnt="0"/>
      <dgm:spPr/>
    </dgm:pt>
    <dgm:pt modelId="{EAE10451-6939-4DF8-AE36-B7091D5EE91E}" type="pres">
      <dgm:prSet presAssocID="{E9BD3062-BD26-41D0-881B-A93A01FA6AD5}" presName="textRect" presStyleLbl="revTx" presStyleIdx="1" presStyleCnt="5">
        <dgm:presLayoutVars>
          <dgm:chMax val="1"/>
          <dgm:chPref val="1"/>
        </dgm:presLayoutVars>
      </dgm:prSet>
      <dgm:spPr/>
    </dgm:pt>
    <dgm:pt modelId="{C4243307-C421-4674-A86E-9DD253717D96}" type="pres">
      <dgm:prSet presAssocID="{9A0A14BE-7DC0-4873-9424-52F9112596FD}" presName="sibTrans" presStyleCnt="0"/>
      <dgm:spPr/>
    </dgm:pt>
    <dgm:pt modelId="{F5146B4A-0A83-4FA6-B928-E99344BC76AA}" type="pres">
      <dgm:prSet presAssocID="{ED27B197-2932-4EF5-8183-166039E6282B}" presName="compNode" presStyleCnt="0"/>
      <dgm:spPr/>
    </dgm:pt>
    <dgm:pt modelId="{A392D432-92FC-416F-AD16-677F6DE6B3BF}" type="pres">
      <dgm:prSet presAssocID="{ED27B197-2932-4EF5-8183-166039E6282B}" presName="iconBgRect" presStyleLbl="bgShp" presStyleIdx="2" presStyleCnt="5"/>
      <dgm:spPr/>
    </dgm:pt>
    <dgm:pt modelId="{9B31EE73-DF51-457E-947A-D46FD02B5309}" type="pres">
      <dgm:prSet presAssocID="{ED27B197-2932-4EF5-8183-166039E6282B}" presName="iconRect" presStyleLbl="node1" presStyleIdx="2"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ňka se souvislou výplní"/>
        </a:ext>
      </dgm:extLst>
    </dgm:pt>
    <dgm:pt modelId="{2322D0E9-7BB9-434C-90FA-36568A95E805}" type="pres">
      <dgm:prSet presAssocID="{ED27B197-2932-4EF5-8183-166039E6282B}" presName="spaceRect" presStyleCnt="0"/>
      <dgm:spPr/>
    </dgm:pt>
    <dgm:pt modelId="{6A3FE2B9-B1FF-4F62-9659-E73DB2352655}" type="pres">
      <dgm:prSet presAssocID="{ED27B197-2932-4EF5-8183-166039E6282B}" presName="textRect" presStyleLbl="revTx" presStyleIdx="2" presStyleCnt="5" custScaleX="114769" custScaleY="108251">
        <dgm:presLayoutVars>
          <dgm:chMax val="1"/>
          <dgm:chPref val="1"/>
        </dgm:presLayoutVars>
      </dgm:prSet>
      <dgm:spPr/>
    </dgm:pt>
    <dgm:pt modelId="{4956C734-110D-4B90-8BC4-BB530B609509}" type="pres">
      <dgm:prSet presAssocID="{F30A7D5E-83AD-491A-948E-0596E5B9466B}" presName="sibTrans" presStyleCnt="0"/>
      <dgm:spPr/>
    </dgm:pt>
    <dgm:pt modelId="{EF2664C7-52CF-4080-904D-C5BFFFEFDFBA}" type="pres">
      <dgm:prSet presAssocID="{69910D0B-F4E0-4326-B6D1-176A7AEE88CE}" presName="compNode" presStyleCnt="0"/>
      <dgm:spPr/>
    </dgm:pt>
    <dgm:pt modelId="{583E0DA8-1201-4218-A096-E00F98793BAF}" type="pres">
      <dgm:prSet presAssocID="{69910D0B-F4E0-4326-B6D1-176A7AEE88CE}" presName="iconBgRect" presStyleLbl="bgShp" presStyleIdx="3" presStyleCnt="5"/>
      <dgm:spPr/>
    </dgm:pt>
    <dgm:pt modelId="{6E58AB0F-8027-4D26-B1DE-08AE464EF031}" type="pres">
      <dgm:prSet presAssocID="{69910D0B-F4E0-4326-B6D1-176A7AEE88CE}" presName="iconRect" presStyleLbl="node1" presStyleIdx="3" presStyleCnt="5"/>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Úspěch skupiny se souvislou výplní"/>
        </a:ext>
      </dgm:extLst>
    </dgm:pt>
    <dgm:pt modelId="{672FF234-A6B3-4687-BB33-46B777724086}" type="pres">
      <dgm:prSet presAssocID="{69910D0B-F4E0-4326-B6D1-176A7AEE88CE}" presName="spaceRect" presStyleCnt="0"/>
      <dgm:spPr/>
    </dgm:pt>
    <dgm:pt modelId="{DC81A329-81FE-4536-B6BE-D99E271FD622}" type="pres">
      <dgm:prSet presAssocID="{69910D0B-F4E0-4326-B6D1-176A7AEE88CE}" presName="textRect" presStyleLbl="revTx" presStyleIdx="3" presStyleCnt="5">
        <dgm:presLayoutVars>
          <dgm:chMax val="1"/>
          <dgm:chPref val="1"/>
        </dgm:presLayoutVars>
      </dgm:prSet>
      <dgm:spPr/>
    </dgm:pt>
    <dgm:pt modelId="{686B1C2E-14E7-4911-A233-D98FDC163F3D}" type="pres">
      <dgm:prSet presAssocID="{DE99FC9C-460B-471D-8C1A-02D7324B8E53}" presName="sibTrans" presStyleCnt="0"/>
      <dgm:spPr/>
    </dgm:pt>
    <dgm:pt modelId="{73B6A0ED-8833-4E5F-B72C-9808CBDA5039}" type="pres">
      <dgm:prSet presAssocID="{67CFCC8F-394E-4FEA-9478-32BA7D2B365E}" presName="compNode" presStyleCnt="0"/>
      <dgm:spPr/>
    </dgm:pt>
    <dgm:pt modelId="{57774473-699D-4CD7-AD59-B36CD5D7E4CA}" type="pres">
      <dgm:prSet presAssocID="{67CFCC8F-394E-4FEA-9478-32BA7D2B365E}" presName="iconBgRect" presStyleLbl="bgShp" presStyleIdx="4" presStyleCnt="5"/>
      <dgm:spPr/>
    </dgm:pt>
    <dgm:pt modelId="{5FA0358E-364F-4A93-A5EB-2725197F95F2}" type="pres">
      <dgm:prSet presAssocID="{67CFCC8F-394E-4FEA-9478-32BA7D2B365E}" presName="iconRect" presStyleLbl="node1" presStyleIdx="4" presStyleCnt="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anka se souvislou výplní"/>
        </a:ext>
      </dgm:extLst>
    </dgm:pt>
    <dgm:pt modelId="{6B021186-3913-42E6-AAA8-CDBD16C5C8F7}" type="pres">
      <dgm:prSet presAssocID="{67CFCC8F-394E-4FEA-9478-32BA7D2B365E}" presName="spaceRect" presStyleCnt="0"/>
      <dgm:spPr/>
    </dgm:pt>
    <dgm:pt modelId="{25BB7EA4-C2C9-4F3B-864E-ACB7CFA5F159}" type="pres">
      <dgm:prSet presAssocID="{67CFCC8F-394E-4FEA-9478-32BA7D2B365E}" presName="textRect" presStyleLbl="revTx" presStyleIdx="4" presStyleCnt="5">
        <dgm:presLayoutVars>
          <dgm:chMax val="1"/>
          <dgm:chPref val="1"/>
        </dgm:presLayoutVars>
      </dgm:prSet>
      <dgm:spPr/>
    </dgm:pt>
  </dgm:ptLst>
  <dgm:cxnLst>
    <dgm:cxn modelId="{2114F511-6820-45BE-98E0-2C8AF7483223}" type="presOf" srcId="{67CFCC8F-394E-4FEA-9478-32BA7D2B365E}" destId="{25BB7EA4-C2C9-4F3B-864E-ACB7CFA5F159}" srcOrd="0" destOrd="0" presId="urn:microsoft.com/office/officeart/2018/5/layout/IconCircleLabelList"/>
    <dgm:cxn modelId="{CC9A261E-138B-4AA8-A3FA-B32EAD068CDD}" srcId="{8B709596-36F1-4C04-9124-50CD44B751F2}" destId="{67CFCC8F-394E-4FEA-9478-32BA7D2B365E}" srcOrd="4" destOrd="0" parTransId="{DC6199F1-E23B-48BB-B9A7-67BD3EBC5D50}" sibTransId="{D414B308-A39B-44E9-803D-8A7877FEC01D}"/>
    <dgm:cxn modelId="{2449C322-6455-4513-AA39-F811B12F598C}" type="presOf" srcId="{58B2F415-5C1A-4C86-AFD7-6CFA5DE2B799}" destId="{61FA630D-F368-4D6A-95A4-4F41E01D462D}" srcOrd="0" destOrd="0" presId="urn:microsoft.com/office/officeart/2018/5/layout/IconCircleLabelList"/>
    <dgm:cxn modelId="{6F133724-A326-490A-B521-C33DB5794948}" type="presOf" srcId="{E9BD3062-BD26-41D0-881B-A93A01FA6AD5}" destId="{EAE10451-6939-4DF8-AE36-B7091D5EE91E}" srcOrd="0" destOrd="0" presId="urn:microsoft.com/office/officeart/2018/5/layout/IconCircleLabelList"/>
    <dgm:cxn modelId="{70355C2D-B6F8-46A9-9BEA-B90533C9DB63}" type="presOf" srcId="{8B709596-36F1-4C04-9124-50CD44B751F2}" destId="{7C18E451-0A89-4C21-A333-E8079F280D35}" srcOrd="0" destOrd="0" presId="urn:microsoft.com/office/officeart/2018/5/layout/IconCircleLabelList"/>
    <dgm:cxn modelId="{2FD64E5F-B0FE-4A69-A44A-BA143AD9B654}" srcId="{8B709596-36F1-4C04-9124-50CD44B751F2}" destId="{E9BD3062-BD26-41D0-881B-A93A01FA6AD5}" srcOrd="1" destOrd="0" parTransId="{75F34806-2936-40EE-BA2E-8F9C96D37412}" sibTransId="{9A0A14BE-7DC0-4873-9424-52F9112596FD}"/>
    <dgm:cxn modelId="{3F5B6D80-0413-4818-9F03-9069393881CC}" srcId="{8B709596-36F1-4C04-9124-50CD44B751F2}" destId="{69910D0B-F4E0-4326-B6D1-176A7AEE88CE}" srcOrd="3" destOrd="0" parTransId="{328B50B7-403E-4A17-A47E-FDCEF64CF5F1}" sibTransId="{DE99FC9C-460B-471D-8C1A-02D7324B8E53}"/>
    <dgm:cxn modelId="{88DF7992-461F-4E92-BCA6-549E9434014D}" type="presOf" srcId="{ED27B197-2932-4EF5-8183-166039E6282B}" destId="{6A3FE2B9-B1FF-4F62-9659-E73DB2352655}" srcOrd="0" destOrd="0" presId="urn:microsoft.com/office/officeart/2018/5/layout/IconCircleLabelList"/>
    <dgm:cxn modelId="{273F3AAD-1C57-4B59-A67C-9E17894BF82B}" srcId="{8B709596-36F1-4C04-9124-50CD44B751F2}" destId="{58B2F415-5C1A-4C86-AFD7-6CFA5DE2B799}" srcOrd="0" destOrd="0" parTransId="{77D7DE8A-2131-44FD-829C-D79D84781C4D}" sibTransId="{434720E3-3745-4D95-BBE5-5F11476A126A}"/>
    <dgm:cxn modelId="{B2BD54CD-1376-4A6B-9570-90ED3F936B40}" srcId="{8B709596-36F1-4C04-9124-50CD44B751F2}" destId="{ED27B197-2932-4EF5-8183-166039E6282B}" srcOrd="2" destOrd="0" parTransId="{07CAC19A-4720-4D55-B165-4B3C85C12DC0}" sibTransId="{F30A7D5E-83AD-491A-948E-0596E5B9466B}"/>
    <dgm:cxn modelId="{6AE6CCF9-D079-44CE-A987-4568948E1C2C}" type="presOf" srcId="{69910D0B-F4E0-4326-B6D1-176A7AEE88CE}" destId="{DC81A329-81FE-4536-B6BE-D99E271FD622}" srcOrd="0" destOrd="0" presId="urn:microsoft.com/office/officeart/2018/5/layout/IconCircleLabelList"/>
    <dgm:cxn modelId="{CEE29289-5B19-4A50-890F-CA8A6872C84B}" type="presParOf" srcId="{7C18E451-0A89-4C21-A333-E8079F280D35}" destId="{28C22E4E-094B-4D4B-A542-FACFCE985897}" srcOrd="0" destOrd="0" presId="urn:microsoft.com/office/officeart/2018/5/layout/IconCircleLabelList"/>
    <dgm:cxn modelId="{97B7DAE3-1E0D-4BE2-A7D7-3CA72DA39E16}" type="presParOf" srcId="{28C22E4E-094B-4D4B-A542-FACFCE985897}" destId="{EDD8676D-172C-48BF-BB7E-74642D554E90}" srcOrd="0" destOrd="0" presId="urn:microsoft.com/office/officeart/2018/5/layout/IconCircleLabelList"/>
    <dgm:cxn modelId="{76F7A660-949C-4B5E-900B-2425E013DA52}" type="presParOf" srcId="{28C22E4E-094B-4D4B-A542-FACFCE985897}" destId="{66B09E1D-1F86-41D9-BA19-16BB49BA981D}" srcOrd="1" destOrd="0" presId="urn:microsoft.com/office/officeart/2018/5/layout/IconCircleLabelList"/>
    <dgm:cxn modelId="{A9E9437F-D486-4AD4-88FB-076528EB8CB9}" type="presParOf" srcId="{28C22E4E-094B-4D4B-A542-FACFCE985897}" destId="{9B04A4D7-55F8-4E7D-BFE3-2408E1F9BF81}" srcOrd="2" destOrd="0" presId="urn:microsoft.com/office/officeart/2018/5/layout/IconCircleLabelList"/>
    <dgm:cxn modelId="{0E1ABDEB-CF0F-4EFB-8687-08F9EA5E5304}" type="presParOf" srcId="{28C22E4E-094B-4D4B-A542-FACFCE985897}" destId="{61FA630D-F368-4D6A-95A4-4F41E01D462D}" srcOrd="3" destOrd="0" presId="urn:microsoft.com/office/officeart/2018/5/layout/IconCircleLabelList"/>
    <dgm:cxn modelId="{AA6CD5B8-6424-42F2-BA90-CFE804424A10}" type="presParOf" srcId="{7C18E451-0A89-4C21-A333-E8079F280D35}" destId="{4CF62D9B-FAF0-4942-8AE9-8FC3F61197EC}" srcOrd="1" destOrd="0" presId="urn:microsoft.com/office/officeart/2018/5/layout/IconCircleLabelList"/>
    <dgm:cxn modelId="{B682BF90-F0DC-47CE-B05C-80E9F223ACCD}" type="presParOf" srcId="{7C18E451-0A89-4C21-A333-E8079F280D35}" destId="{3780652B-717A-46D6-AC7A-D8BE872B0F9D}" srcOrd="2" destOrd="0" presId="urn:microsoft.com/office/officeart/2018/5/layout/IconCircleLabelList"/>
    <dgm:cxn modelId="{51EA7674-9F2D-4DB1-8A1F-7928449EDF7D}" type="presParOf" srcId="{3780652B-717A-46D6-AC7A-D8BE872B0F9D}" destId="{F36ECD0E-B63B-4E3C-B91D-F09705761D97}" srcOrd="0" destOrd="0" presId="urn:microsoft.com/office/officeart/2018/5/layout/IconCircleLabelList"/>
    <dgm:cxn modelId="{E2AD342C-2792-4C53-A6DB-1DBDF5A59BC5}" type="presParOf" srcId="{3780652B-717A-46D6-AC7A-D8BE872B0F9D}" destId="{A8FFF754-39CF-49A6-A9D0-5E8F6B6CB612}" srcOrd="1" destOrd="0" presId="urn:microsoft.com/office/officeart/2018/5/layout/IconCircleLabelList"/>
    <dgm:cxn modelId="{794109BB-FCE5-4C57-B0AC-945474920B70}" type="presParOf" srcId="{3780652B-717A-46D6-AC7A-D8BE872B0F9D}" destId="{9B389651-E903-41A9-A23A-93A565697163}" srcOrd="2" destOrd="0" presId="urn:microsoft.com/office/officeart/2018/5/layout/IconCircleLabelList"/>
    <dgm:cxn modelId="{90201473-055C-4D52-9ED4-88BE693D56BC}" type="presParOf" srcId="{3780652B-717A-46D6-AC7A-D8BE872B0F9D}" destId="{EAE10451-6939-4DF8-AE36-B7091D5EE91E}" srcOrd="3" destOrd="0" presId="urn:microsoft.com/office/officeart/2018/5/layout/IconCircleLabelList"/>
    <dgm:cxn modelId="{6E092476-7794-4136-96B9-620AE5B9B170}" type="presParOf" srcId="{7C18E451-0A89-4C21-A333-E8079F280D35}" destId="{C4243307-C421-4674-A86E-9DD253717D96}" srcOrd="3" destOrd="0" presId="urn:microsoft.com/office/officeart/2018/5/layout/IconCircleLabelList"/>
    <dgm:cxn modelId="{213994AF-A3D4-4AC6-96E9-8C83BF73F94D}" type="presParOf" srcId="{7C18E451-0A89-4C21-A333-E8079F280D35}" destId="{F5146B4A-0A83-4FA6-B928-E99344BC76AA}" srcOrd="4" destOrd="0" presId="urn:microsoft.com/office/officeart/2018/5/layout/IconCircleLabelList"/>
    <dgm:cxn modelId="{8E85C234-635A-41FB-8B80-8F768FD40AD5}" type="presParOf" srcId="{F5146B4A-0A83-4FA6-B928-E99344BC76AA}" destId="{A392D432-92FC-416F-AD16-677F6DE6B3BF}" srcOrd="0" destOrd="0" presId="urn:microsoft.com/office/officeart/2018/5/layout/IconCircleLabelList"/>
    <dgm:cxn modelId="{290891F3-CB2F-4AF3-AACA-4F3FD6A67E6B}" type="presParOf" srcId="{F5146B4A-0A83-4FA6-B928-E99344BC76AA}" destId="{9B31EE73-DF51-457E-947A-D46FD02B5309}" srcOrd="1" destOrd="0" presId="urn:microsoft.com/office/officeart/2018/5/layout/IconCircleLabelList"/>
    <dgm:cxn modelId="{AA86680D-63D3-4E0A-9AD7-C298646C6F80}" type="presParOf" srcId="{F5146B4A-0A83-4FA6-B928-E99344BC76AA}" destId="{2322D0E9-7BB9-434C-90FA-36568A95E805}" srcOrd="2" destOrd="0" presId="urn:microsoft.com/office/officeart/2018/5/layout/IconCircleLabelList"/>
    <dgm:cxn modelId="{94FD6FA1-A96B-411F-97B4-172B8878BAA5}" type="presParOf" srcId="{F5146B4A-0A83-4FA6-B928-E99344BC76AA}" destId="{6A3FE2B9-B1FF-4F62-9659-E73DB2352655}" srcOrd="3" destOrd="0" presId="urn:microsoft.com/office/officeart/2018/5/layout/IconCircleLabelList"/>
    <dgm:cxn modelId="{7D4CCE89-F796-48B6-BC46-FFED7547E616}" type="presParOf" srcId="{7C18E451-0A89-4C21-A333-E8079F280D35}" destId="{4956C734-110D-4B90-8BC4-BB530B609509}" srcOrd="5" destOrd="0" presId="urn:microsoft.com/office/officeart/2018/5/layout/IconCircleLabelList"/>
    <dgm:cxn modelId="{ED03F73D-0462-4309-A707-287A4A6780CC}" type="presParOf" srcId="{7C18E451-0A89-4C21-A333-E8079F280D35}" destId="{EF2664C7-52CF-4080-904D-C5BFFFEFDFBA}" srcOrd="6" destOrd="0" presId="urn:microsoft.com/office/officeart/2018/5/layout/IconCircleLabelList"/>
    <dgm:cxn modelId="{C603B630-7229-4FA1-865A-81E124034600}" type="presParOf" srcId="{EF2664C7-52CF-4080-904D-C5BFFFEFDFBA}" destId="{583E0DA8-1201-4218-A096-E00F98793BAF}" srcOrd="0" destOrd="0" presId="urn:microsoft.com/office/officeart/2018/5/layout/IconCircleLabelList"/>
    <dgm:cxn modelId="{5ADF1EBD-8169-4878-AEFE-BAD35AECB347}" type="presParOf" srcId="{EF2664C7-52CF-4080-904D-C5BFFFEFDFBA}" destId="{6E58AB0F-8027-4D26-B1DE-08AE464EF031}" srcOrd="1" destOrd="0" presId="urn:microsoft.com/office/officeart/2018/5/layout/IconCircleLabelList"/>
    <dgm:cxn modelId="{902ADA71-03C3-48E1-BE90-64EB0D42AD54}" type="presParOf" srcId="{EF2664C7-52CF-4080-904D-C5BFFFEFDFBA}" destId="{672FF234-A6B3-4687-BB33-46B777724086}" srcOrd="2" destOrd="0" presId="urn:microsoft.com/office/officeart/2018/5/layout/IconCircleLabelList"/>
    <dgm:cxn modelId="{49744D89-F497-44D5-8503-64A29DBD6AA8}" type="presParOf" srcId="{EF2664C7-52CF-4080-904D-C5BFFFEFDFBA}" destId="{DC81A329-81FE-4536-B6BE-D99E271FD622}" srcOrd="3" destOrd="0" presId="urn:microsoft.com/office/officeart/2018/5/layout/IconCircleLabelList"/>
    <dgm:cxn modelId="{E3777238-7228-45B5-B22D-10B60DAED0EB}" type="presParOf" srcId="{7C18E451-0A89-4C21-A333-E8079F280D35}" destId="{686B1C2E-14E7-4911-A233-D98FDC163F3D}" srcOrd="7" destOrd="0" presId="urn:microsoft.com/office/officeart/2018/5/layout/IconCircleLabelList"/>
    <dgm:cxn modelId="{C6A1FB9E-84C5-4462-8F01-427291D8DC95}" type="presParOf" srcId="{7C18E451-0A89-4C21-A333-E8079F280D35}" destId="{73B6A0ED-8833-4E5F-B72C-9808CBDA5039}" srcOrd="8" destOrd="0" presId="urn:microsoft.com/office/officeart/2018/5/layout/IconCircleLabelList"/>
    <dgm:cxn modelId="{8E84D2E0-0A78-4282-B8D2-A7690F6D7433}" type="presParOf" srcId="{73B6A0ED-8833-4E5F-B72C-9808CBDA5039}" destId="{57774473-699D-4CD7-AD59-B36CD5D7E4CA}" srcOrd="0" destOrd="0" presId="urn:microsoft.com/office/officeart/2018/5/layout/IconCircleLabelList"/>
    <dgm:cxn modelId="{468FB822-4F54-4E38-9C92-CBDBC5CB7F9E}" type="presParOf" srcId="{73B6A0ED-8833-4E5F-B72C-9808CBDA5039}" destId="{5FA0358E-364F-4A93-A5EB-2725197F95F2}" srcOrd="1" destOrd="0" presId="urn:microsoft.com/office/officeart/2018/5/layout/IconCircleLabelList"/>
    <dgm:cxn modelId="{E4C1DF05-1AF3-4CD0-A8EF-C6818EF9C1BD}" type="presParOf" srcId="{73B6A0ED-8833-4E5F-B72C-9808CBDA5039}" destId="{6B021186-3913-42E6-AAA8-CDBD16C5C8F7}" srcOrd="2" destOrd="0" presId="urn:microsoft.com/office/officeart/2018/5/layout/IconCircleLabelList"/>
    <dgm:cxn modelId="{6FCD74C4-9FA8-4226-B133-0DF4995832B8}" type="presParOf" srcId="{73B6A0ED-8833-4E5F-B72C-9808CBDA5039}" destId="{25BB7EA4-C2C9-4F3B-864E-ACB7CFA5F15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463FEC-BEB6-499D-8540-FF4E6D95CC9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37AB6AB1-4E9E-4C51-A47C-DE9BBE8E7BE0}">
      <dgm:prSet/>
      <dgm:spPr/>
      <dgm:t>
        <a:bodyPr/>
        <a:lstStyle/>
        <a:p>
          <a:r>
            <a:rPr lang="cs-CZ" dirty="0" err="1"/>
            <a:t>Unpacking</a:t>
          </a:r>
          <a:r>
            <a:rPr lang="cs-CZ" dirty="0"/>
            <a:t> the </a:t>
          </a:r>
          <a:r>
            <a:rPr lang="cs-CZ" dirty="0" err="1"/>
            <a:t>suitcase</a:t>
          </a:r>
          <a:endParaRPr lang="en-US" dirty="0"/>
        </a:p>
      </dgm:t>
    </dgm:pt>
    <dgm:pt modelId="{6F753DF8-40BF-4C93-B134-1ACCD7402A52}" type="parTrans" cxnId="{9AB2B2E5-C634-4B1D-BA19-88A8D5A732E5}">
      <dgm:prSet/>
      <dgm:spPr/>
      <dgm:t>
        <a:bodyPr/>
        <a:lstStyle/>
        <a:p>
          <a:endParaRPr lang="en-US"/>
        </a:p>
      </dgm:t>
    </dgm:pt>
    <dgm:pt modelId="{9158F62E-A36D-4C62-8B13-7D4B8DA2018F}" type="sibTrans" cxnId="{9AB2B2E5-C634-4B1D-BA19-88A8D5A732E5}">
      <dgm:prSet/>
      <dgm:spPr/>
      <dgm:t>
        <a:bodyPr/>
        <a:lstStyle/>
        <a:p>
          <a:endParaRPr lang="en-US"/>
        </a:p>
      </dgm:t>
    </dgm:pt>
    <dgm:pt modelId="{04C874FA-D5A6-4708-BC2A-0C376FF6EB14}">
      <dgm:prSet/>
      <dgm:spPr/>
      <dgm:t>
        <a:bodyPr/>
        <a:lstStyle/>
        <a:p>
          <a:r>
            <a:rPr lang="cs-CZ" dirty="0"/>
            <a:t>Return</a:t>
          </a:r>
          <a:endParaRPr lang="en-US" dirty="0"/>
        </a:p>
      </dgm:t>
    </dgm:pt>
    <dgm:pt modelId="{8D6CEE47-FB96-4177-96BD-33B05A09B8F9}" type="parTrans" cxnId="{8E3FAE24-DE31-45E2-9EBA-17193E380B9C}">
      <dgm:prSet/>
      <dgm:spPr/>
      <dgm:t>
        <a:bodyPr/>
        <a:lstStyle/>
        <a:p>
          <a:endParaRPr lang="en-US"/>
        </a:p>
      </dgm:t>
    </dgm:pt>
    <dgm:pt modelId="{6705270F-10EC-4386-9424-4D5675D5FD4C}" type="sibTrans" cxnId="{8E3FAE24-DE31-45E2-9EBA-17193E380B9C}">
      <dgm:prSet/>
      <dgm:spPr/>
      <dgm:t>
        <a:bodyPr/>
        <a:lstStyle/>
        <a:p>
          <a:endParaRPr lang="en-US"/>
        </a:p>
      </dgm:t>
    </dgm:pt>
    <dgm:pt modelId="{F09CEC58-FCAD-4167-9861-675CF4D36A44}">
      <dgm:prSet/>
      <dgm:spPr/>
      <dgm:t>
        <a:bodyPr/>
        <a:lstStyle/>
        <a:p>
          <a:r>
            <a:rPr lang="cs-CZ"/>
            <a:t>Time delay</a:t>
          </a:r>
          <a:endParaRPr lang="en-US" dirty="0"/>
        </a:p>
      </dgm:t>
    </dgm:pt>
    <dgm:pt modelId="{939F9380-F920-4456-AECD-D5947F7DF210}" type="parTrans" cxnId="{27E596BE-8B1D-472F-8136-C20B5A2A2D94}">
      <dgm:prSet/>
      <dgm:spPr/>
      <dgm:t>
        <a:bodyPr/>
        <a:lstStyle/>
        <a:p>
          <a:endParaRPr lang="en-US"/>
        </a:p>
      </dgm:t>
    </dgm:pt>
    <dgm:pt modelId="{8DAF9A75-8FF0-4126-8585-394B0DB7C6A8}" type="sibTrans" cxnId="{27E596BE-8B1D-472F-8136-C20B5A2A2D94}">
      <dgm:prSet/>
      <dgm:spPr/>
      <dgm:t>
        <a:bodyPr/>
        <a:lstStyle/>
        <a:p>
          <a:endParaRPr lang="en-US"/>
        </a:p>
      </dgm:t>
    </dgm:pt>
    <dgm:pt modelId="{6D0841D5-451D-484D-AD86-37D8F99341B7}">
      <dgm:prSet/>
      <dgm:spPr/>
      <dgm:t>
        <a:bodyPr/>
        <a:lstStyle/>
        <a:p>
          <a:r>
            <a:rPr lang="cs-CZ"/>
            <a:t>Temperature difference</a:t>
          </a:r>
          <a:endParaRPr lang="en-US" dirty="0"/>
        </a:p>
      </dgm:t>
    </dgm:pt>
    <dgm:pt modelId="{FC0EAE0F-1868-45CF-9BAE-EDCD9267B1A0}" type="parTrans" cxnId="{72ABCC1C-5B0C-4194-A191-0F6F481D33B3}">
      <dgm:prSet/>
      <dgm:spPr/>
      <dgm:t>
        <a:bodyPr/>
        <a:lstStyle/>
        <a:p>
          <a:endParaRPr lang="en-US"/>
        </a:p>
      </dgm:t>
    </dgm:pt>
    <dgm:pt modelId="{C74CAB9D-DB1B-4FAF-8C8B-86B63FC8D159}" type="sibTrans" cxnId="{72ABCC1C-5B0C-4194-A191-0F6F481D33B3}">
      <dgm:prSet/>
      <dgm:spPr/>
      <dgm:t>
        <a:bodyPr/>
        <a:lstStyle/>
        <a:p>
          <a:endParaRPr lang="en-US"/>
        </a:p>
      </dgm:t>
    </dgm:pt>
    <dgm:pt modelId="{286F860B-7DD7-4D27-B3F1-7597B90392E3}">
      <dgm:prSet/>
      <dgm:spPr/>
      <dgm:t>
        <a:bodyPr/>
        <a:lstStyle/>
        <a:p>
          <a:r>
            <a:rPr lang="cs-CZ" dirty="0" err="1"/>
            <a:t>Think</a:t>
          </a:r>
          <a:r>
            <a:rPr lang="cs-CZ" dirty="0"/>
            <a:t> </a:t>
          </a:r>
          <a:r>
            <a:rPr lang="cs-CZ" dirty="0" err="1"/>
            <a:t>like</a:t>
          </a:r>
          <a:r>
            <a:rPr lang="cs-CZ" dirty="0"/>
            <a:t> a </a:t>
          </a:r>
          <a:r>
            <a:rPr lang="cs-CZ" dirty="0" err="1"/>
            <a:t>local</a:t>
          </a:r>
          <a:r>
            <a:rPr lang="cs-CZ" dirty="0"/>
            <a:t>
</a:t>
          </a:r>
          <a:r>
            <a:rPr lang="cs-CZ" dirty="0" err="1"/>
            <a:t>Paperwork</a:t>
          </a:r>
          <a:endParaRPr lang="en-US" dirty="0"/>
        </a:p>
      </dgm:t>
    </dgm:pt>
    <dgm:pt modelId="{A61A602E-3869-4B5B-8580-88501EA0E4A3}" type="parTrans" cxnId="{FA984353-64B0-4F72-995D-277521A460BC}">
      <dgm:prSet/>
      <dgm:spPr/>
      <dgm:t>
        <a:bodyPr/>
        <a:lstStyle/>
        <a:p>
          <a:endParaRPr lang="en-US"/>
        </a:p>
      </dgm:t>
    </dgm:pt>
    <dgm:pt modelId="{32560F43-557C-40A4-A58F-E4F21DED2A08}" type="sibTrans" cxnId="{FA984353-64B0-4F72-995D-277521A460BC}">
      <dgm:prSet/>
      <dgm:spPr/>
      <dgm:t>
        <a:bodyPr/>
        <a:lstStyle/>
        <a:p>
          <a:endParaRPr lang="en-US"/>
        </a:p>
      </dgm:t>
    </dgm:pt>
    <dgm:pt modelId="{92DBFC69-B4A7-4D6D-9836-57368F806AF4}">
      <dgm:prSet/>
      <dgm:spPr/>
      <dgm:t>
        <a:bodyPr/>
        <a:lstStyle/>
        <a:p>
          <a:r>
            <a:rPr lang="cs-CZ" dirty="0" err="1"/>
            <a:t>Choose</a:t>
          </a:r>
          <a:r>
            <a:rPr lang="cs-CZ" dirty="0"/>
            <a:t> the </a:t>
          </a:r>
          <a:r>
            <a:rPr lang="cs-CZ" dirty="0" err="1"/>
            <a:t>right</a:t>
          </a:r>
          <a:r>
            <a:rPr lang="cs-CZ" dirty="0"/>
            <a:t> </a:t>
          </a:r>
          <a:r>
            <a:rPr lang="cs-CZ" dirty="0" err="1"/>
            <a:t>courses</a:t>
          </a:r>
          <a:endParaRPr lang="en-US" dirty="0"/>
        </a:p>
      </dgm:t>
    </dgm:pt>
    <dgm:pt modelId="{835931F4-478C-469E-9D7D-B98681B643F2}" type="parTrans" cxnId="{4767A122-02D7-4405-8A48-D34BA34C9CE0}">
      <dgm:prSet/>
      <dgm:spPr/>
      <dgm:t>
        <a:bodyPr/>
        <a:lstStyle/>
        <a:p>
          <a:endParaRPr lang="en-US"/>
        </a:p>
      </dgm:t>
    </dgm:pt>
    <dgm:pt modelId="{05313303-E337-4DBE-943A-17EC43637021}" type="sibTrans" cxnId="{4767A122-02D7-4405-8A48-D34BA34C9CE0}">
      <dgm:prSet/>
      <dgm:spPr/>
      <dgm:t>
        <a:bodyPr/>
        <a:lstStyle/>
        <a:p>
          <a:endParaRPr lang="en-US"/>
        </a:p>
      </dgm:t>
    </dgm:pt>
    <dgm:pt modelId="{8932EB4C-A2DA-4F83-847B-94FB5830D4E0}">
      <dgm:prSet/>
      <dgm:spPr/>
      <dgm:t>
        <a:bodyPr/>
        <a:lstStyle/>
        <a:p>
          <a:r>
            <a:rPr lang="en-US" dirty="0"/>
            <a:t>Adapting to another country's new daily routine</a:t>
          </a:r>
        </a:p>
      </dgm:t>
    </dgm:pt>
    <dgm:pt modelId="{0F518A91-DF37-4ECF-9925-9E588241E6FC}" type="parTrans" cxnId="{E5F706E8-A4F2-4256-A8DC-351979BA1003}">
      <dgm:prSet/>
      <dgm:spPr/>
      <dgm:t>
        <a:bodyPr/>
        <a:lstStyle/>
        <a:p>
          <a:endParaRPr lang="en-US"/>
        </a:p>
      </dgm:t>
    </dgm:pt>
    <dgm:pt modelId="{9E85BF5F-24D5-4926-9FD0-62197C456161}" type="sibTrans" cxnId="{E5F706E8-A4F2-4256-A8DC-351979BA1003}">
      <dgm:prSet/>
      <dgm:spPr/>
      <dgm:t>
        <a:bodyPr/>
        <a:lstStyle/>
        <a:p>
          <a:endParaRPr lang="en-US"/>
        </a:p>
      </dgm:t>
    </dgm:pt>
    <dgm:pt modelId="{C461A0AC-6885-4F08-BA5F-FF274E6E7D85}" type="pres">
      <dgm:prSet presAssocID="{D1463FEC-BEB6-499D-8540-FF4E6D95CC91}" presName="diagram" presStyleCnt="0">
        <dgm:presLayoutVars>
          <dgm:dir/>
          <dgm:resizeHandles val="exact"/>
        </dgm:presLayoutVars>
      </dgm:prSet>
      <dgm:spPr/>
    </dgm:pt>
    <dgm:pt modelId="{57080546-8BAB-421C-876A-5D351785F542}" type="pres">
      <dgm:prSet presAssocID="{37AB6AB1-4E9E-4C51-A47C-DE9BBE8E7BE0}" presName="node" presStyleLbl="node1" presStyleIdx="0" presStyleCnt="7">
        <dgm:presLayoutVars>
          <dgm:bulletEnabled val="1"/>
        </dgm:presLayoutVars>
      </dgm:prSet>
      <dgm:spPr/>
    </dgm:pt>
    <dgm:pt modelId="{31B25A94-DB89-4A50-8C06-EA595F59EA47}" type="pres">
      <dgm:prSet presAssocID="{9158F62E-A36D-4C62-8B13-7D4B8DA2018F}" presName="sibTrans" presStyleCnt="0"/>
      <dgm:spPr/>
    </dgm:pt>
    <dgm:pt modelId="{7520CC17-7840-423F-837A-922394749320}" type="pres">
      <dgm:prSet presAssocID="{04C874FA-D5A6-4708-BC2A-0C376FF6EB14}" presName="node" presStyleLbl="node1" presStyleIdx="1" presStyleCnt="7">
        <dgm:presLayoutVars>
          <dgm:bulletEnabled val="1"/>
        </dgm:presLayoutVars>
      </dgm:prSet>
      <dgm:spPr/>
    </dgm:pt>
    <dgm:pt modelId="{928D8121-EA32-4FD1-B24B-21831387340C}" type="pres">
      <dgm:prSet presAssocID="{6705270F-10EC-4386-9424-4D5675D5FD4C}" presName="sibTrans" presStyleCnt="0"/>
      <dgm:spPr/>
    </dgm:pt>
    <dgm:pt modelId="{237C151F-06B8-4D7F-9298-889ED532FBC6}" type="pres">
      <dgm:prSet presAssocID="{F09CEC58-FCAD-4167-9861-675CF4D36A44}" presName="node" presStyleLbl="node1" presStyleIdx="2" presStyleCnt="7">
        <dgm:presLayoutVars>
          <dgm:bulletEnabled val="1"/>
        </dgm:presLayoutVars>
      </dgm:prSet>
      <dgm:spPr/>
    </dgm:pt>
    <dgm:pt modelId="{1C17F454-C7CE-487F-B95A-37E6BB42386B}" type="pres">
      <dgm:prSet presAssocID="{8DAF9A75-8FF0-4126-8585-394B0DB7C6A8}" presName="sibTrans" presStyleCnt="0"/>
      <dgm:spPr/>
    </dgm:pt>
    <dgm:pt modelId="{D5CBDCF5-A1F5-4163-BF1F-67DA89765529}" type="pres">
      <dgm:prSet presAssocID="{6D0841D5-451D-484D-AD86-37D8F99341B7}" presName="node" presStyleLbl="node1" presStyleIdx="3" presStyleCnt="7">
        <dgm:presLayoutVars>
          <dgm:bulletEnabled val="1"/>
        </dgm:presLayoutVars>
      </dgm:prSet>
      <dgm:spPr/>
    </dgm:pt>
    <dgm:pt modelId="{4F90C672-89F7-41D4-AECF-94D46CA38F0F}" type="pres">
      <dgm:prSet presAssocID="{C74CAB9D-DB1B-4FAF-8C8B-86B63FC8D159}" presName="sibTrans" presStyleCnt="0"/>
      <dgm:spPr/>
    </dgm:pt>
    <dgm:pt modelId="{0057D984-A10F-4058-9F55-663DDFAD105E}" type="pres">
      <dgm:prSet presAssocID="{286F860B-7DD7-4D27-B3F1-7597B90392E3}" presName="node" presStyleLbl="node1" presStyleIdx="4" presStyleCnt="7">
        <dgm:presLayoutVars>
          <dgm:bulletEnabled val="1"/>
        </dgm:presLayoutVars>
      </dgm:prSet>
      <dgm:spPr/>
    </dgm:pt>
    <dgm:pt modelId="{6F5B9D57-B84A-4990-93AB-E4386C678EB4}" type="pres">
      <dgm:prSet presAssocID="{32560F43-557C-40A4-A58F-E4F21DED2A08}" presName="sibTrans" presStyleCnt="0"/>
      <dgm:spPr/>
    </dgm:pt>
    <dgm:pt modelId="{63E44A61-304C-4841-A97A-CD2C2CC61C45}" type="pres">
      <dgm:prSet presAssocID="{92DBFC69-B4A7-4D6D-9836-57368F806AF4}" presName="node" presStyleLbl="node1" presStyleIdx="5" presStyleCnt="7">
        <dgm:presLayoutVars>
          <dgm:bulletEnabled val="1"/>
        </dgm:presLayoutVars>
      </dgm:prSet>
      <dgm:spPr/>
    </dgm:pt>
    <dgm:pt modelId="{480ED4BF-148C-4BBC-8B99-130536FAC31E}" type="pres">
      <dgm:prSet presAssocID="{05313303-E337-4DBE-943A-17EC43637021}" presName="sibTrans" presStyleCnt="0"/>
      <dgm:spPr/>
    </dgm:pt>
    <dgm:pt modelId="{5C2D1B09-FA49-41C0-96BE-88C21F4B2D67}" type="pres">
      <dgm:prSet presAssocID="{8932EB4C-A2DA-4F83-847B-94FB5830D4E0}" presName="node" presStyleLbl="node1" presStyleIdx="6" presStyleCnt="7">
        <dgm:presLayoutVars>
          <dgm:bulletEnabled val="1"/>
        </dgm:presLayoutVars>
      </dgm:prSet>
      <dgm:spPr/>
    </dgm:pt>
  </dgm:ptLst>
  <dgm:cxnLst>
    <dgm:cxn modelId="{72ABCC1C-5B0C-4194-A191-0F6F481D33B3}" srcId="{D1463FEC-BEB6-499D-8540-FF4E6D95CC91}" destId="{6D0841D5-451D-484D-AD86-37D8F99341B7}" srcOrd="3" destOrd="0" parTransId="{FC0EAE0F-1868-45CF-9BAE-EDCD9267B1A0}" sibTransId="{C74CAB9D-DB1B-4FAF-8C8B-86B63FC8D159}"/>
    <dgm:cxn modelId="{4767A122-02D7-4405-8A48-D34BA34C9CE0}" srcId="{D1463FEC-BEB6-499D-8540-FF4E6D95CC91}" destId="{92DBFC69-B4A7-4D6D-9836-57368F806AF4}" srcOrd="5" destOrd="0" parTransId="{835931F4-478C-469E-9D7D-B98681B643F2}" sibTransId="{05313303-E337-4DBE-943A-17EC43637021}"/>
    <dgm:cxn modelId="{8E3FAE24-DE31-45E2-9EBA-17193E380B9C}" srcId="{D1463FEC-BEB6-499D-8540-FF4E6D95CC91}" destId="{04C874FA-D5A6-4708-BC2A-0C376FF6EB14}" srcOrd="1" destOrd="0" parTransId="{8D6CEE47-FB96-4177-96BD-33B05A09B8F9}" sibTransId="{6705270F-10EC-4386-9424-4D5675D5FD4C}"/>
    <dgm:cxn modelId="{604AA62A-FD4A-4748-8BE8-7D102495CCEE}" type="presOf" srcId="{8932EB4C-A2DA-4F83-847B-94FB5830D4E0}" destId="{5C2D1B09-FA49-41C0-96BE-88C21F4B2D67}" srcOrd="0" destOrd="0" presId="urn:microsoft.com/office/officeart/2005/8/layout/default"/>
    <dgm:cxn modelId="{9B2E5245-0DA2-4DF4-B90A-EB653F441DFE}" type="presOf" srcId="{6D0841D5-451D-484D-AD86-37D8F99341B7}" destId="{D5CBDCF5-A1F5-4163-BF1F-67DA89765529}" srcOrd="0" destOrd="0" presId="urn:microsoft.com/office/officeart/2005/8/layout/default"/>
    <dgm:cxn modelId="{FA984353-64B0-4F72-995D-277521A460BC}" srcId="{D1463FEC-BEB6-499D-8540-FF4E6D95CC91}" destId="{286F860B-7DD7-4D27-B3F1-7597B90392E3}" srcOrd="4" destOrd="0" parTransId="{A61A602E-3869-4B5B-8580-88501EA0E4A3}" sibTransId="{32560F43-557C-40A4-A58F-E4F21DED2A08}"/>
    <dgm:cxn modelId="{02A2B758-FE85-48F8-ADD4-49CE11139443}" type="presOf" srcId="{04C874FA-D5A6-4708-BC2A-0C376FF6EB14}" destId="{7520CC17-7840-423F-837A-922394749320}" srcOrd="0" destOrd="0" presId="urn:microsoft.com/office/officeart/2005/8/layout/default"/>
    <dgm:cxn modelId="{4DDF4F59-14AC-44F5-ACB2-B37EFA9D57F3}" type="presOf" srcId="{286F860B-7DD7-4D27-B3F1-7597B90392E3}" destId="{0057D984-A10F-4058-9F55-663DDFAD105E}" srcOrd="0" destOrd="0" presId="urn:microsoft.com/office/officeart/2005/8/layout/default"/>
    <dgm:cxn modelId="{27E596BE-8B1D-472F-8136-C20B5A2A2D94}" srcId="{D1463FEC-BEB6-499D-8540-FF4E6D95CC91}" destId="{F09CEC58-FCAD-4167-9861-675CF4D36A44}" srcOrd="2" destOrd="0" parTransId="{939F9380-F920-4456-AECD-D5947F7DF210}" sibTransId="{8DAF9A75-8FF0-4126-8585-394B0DB7C6A8}"/>
    <dgm:cxn modelId="{922B49BF-57E9-488C-9009-4F7A6D9AFD35}" type="presOf" srcId="{D1463FEC-BEB6-499D-8540-FF4E6D95CC91}" destId="{C461A0AC-6885-4F08-BA5F-FF274E6E7D85}" srcOrd="0" destOrd="0" presId="urn:microsoft.com/office/officeart/2005/8/layout/default"/>
    <dgm:cxn modelId="{43B788C2-73F1-4884-8F71-E65D1ED7FF28}" type="presOf" srcId="{92DBFC69-B4A7-4D6D-9836-57368F806AF4}" destId="{63E44A61-304C-4841-A97A-CD2C2CC61C45}" srcOrd="0" destOrd="0" presId="urn:microsoft.com/office/officeart/2005/8/layout/default"/>
    <dgm:cxn modelId="{90F095E3-C9B6-4DA2-A72E-74EA9D0DEF68}" type="presOf" srcId="{F09CEC58-FCAD-4167-9861-675CF4D36A44}" destId="{237C151F-06B8-4D7F-9298-889ED532FBC6}" srcOrd="0" destOrd="0" presId="urn:microsoft.com/office/officeart/2005/8/layout/default"/>
    <dgm:cxn modelId="{9AB2B2E5-C634-4B1D-BA19-88A8D5A732E5}" srcId="{D1463FEC-BEB6-499D-8540-FF4E6D95CC91}" destId="{37AB6AB1-4E9E-4C51-A47C-DE9BBE8E7BE0}" srcOrd="0" destOrd="0" parTransId="{6F753DF8-40BF-4C93-B134-1ACCD7402A52}" sibTransId="{9158F62E-A36D-4C62-8B13-7D4B8DA2018F}"/>
    <dgm:cxn modelId="{E5F706E8-A4F2-4256-A8DC-351979BA1003}" srcId="{D1463FEC-BEB6-499D-8540-FF4E6D95CC91}" destId="{8932EB4C-A2DA-4F83-847B-94FB5830D4E0}" srcOrd="6" destOrd="0" parTransId="{0F518A91-DF37-4ECF-9925-9E588241E6FC}" sibTransId="{9E85BF5F-24D5-4926-9FD0-62197C456161}"/>
    <dgm:cxn modelId="{743A06EE-B600-4791-A748-551D45B7033D}" type="presOf" srcId="{37AB6AB1-4E9E-4C51-A47C-DE9BBE8E7BE0}" destId="{57080546-8BAB-421C-876A-5D351785F542}" srcOrd="0" destOrd="0" presId="urn:microsoft.com/office/officeart/2005/8/layout/default"/>
    <dgm:cxn modelId="{12A1FD5A-13C3-47FB-85CD-6DCE6028DD49}" type="presParOf" srcId="{C461A0AC-6885-4F08-BA5F-FF274E6E7D85}" destId="{57080546-8BAB-421C-876A-5D351785F542}" srcOrd="0" destOrd="0" presId="urn:microsoft.com/office/officeart/2005/8/layout/default"/>
    <dgm:cxn modelId="{A8E52000-6CC7-4C68-9E0C-26FC7C0F6CC2}" type="presParOf" srcId="{C461A0AC-6885-4F08-BA5F-FF274E6E7D85}" destId="{31B25A94-DB89-4A50-8C06-EA595F59EA47}" srcOrd="1" destOrd="0" presId="urn:microsoft.com/office/officeart/2005/8/layout/default"/>
    <dgm:cxn modelId="{C4745D4B-E532-4D4D-A585-E9EACE3A2103}" type="presParOf" srcId="{C461A0AC-6885-4F08-BA5F-FF274E6E7D85}" destId="{7520CC17-7840-423F-837A-922394749320}" srcOrd="2" destOrd="0" presId="urn:microsoft.com/office/officeart/2005/8/layout/default"/>
    <dgm:cxn modelId="{0C233646-8810-49BC-8D82-F6C9513A1131}" type="presParOf" srcId="{C461A0AC-6885-4F08-BA5F-FF274E6E7D85}" destId="{928D8121-EA32-4FD1-B24B-21831387340C}" srcOrd="3" destOrd="0" presId="urn:microsoft.com/office/officeart/2005/8/layout/default"/>
    <dgm:cxn modelId="{FBB8EB22-0575-48D9-93BB-6C9840DC96D1}" type="presParOf" srcId="{C461A0AC-6885-4F08-BA5F-FF274E6E7D85}" destId="{237C151F-06B8-4D7F-9298-889ED532FBC6}" srcOrd="4" destOrd="0" presId="urn:microsoft.com/office/officeart/2005/8/layout/default"/>
    <dgm:cxn modelId="{4466EDBF-B15E-4410-8CC5-BB4C8A0EA443}" type="presParOf" srcId="{C461A0AC-6885-4F08-BA5F-FF274E6E7D85}" destId="{1C17F454-C7CE-487F-B95A-37E6BB42386B}" srcOrd="5" destOrd="0" presId="urn:microsoft.com/office/officeart/2005/8/layout/default"/>
    <dgm:cxn modelId="{039840F2-28E0-40B1-9CBE-49A81E9ACA80}" type="presParOf" srcId="{C461A0AC-6885-4F08-BA5F-FF274E6E7D85}" destId="{D5CBDCF5-A1F5-4163-BF1F-67DA89765529}" srcOrd="6" destOrd="0" presId="urn:microsoft.com/office/officeart/2005/8/layout/default"/>
    <dgm:cxn modelId="{0197BB0B-F9B7-419D-94C5-57E257FF019C}" type="presParOf" srcId="{C461A0AC-6885-4F08-BA5F-FF274E6E7D85}" destId="{4F90C672-89F7-41D4-AECF-94D46CA38F0F}" srcOrd="7" destOrd="0" presId="urn:microsoft.com/office/officeart/2005/8/layout/default"/>
    <dgm:cxn modelId="{319CF999-E9C8-444A-98F6-A23479F883EB}" type="presParOf" srcId="{C461A0AC-6885-4F08-BA5F-FF274E6E7D85}" destId="{0057D984-A10F-4058-9F55-663DDFAD105E}" srcOrd="8" destOrd="0" presId="urn:microsoft.com/office/officeart/2005/8/layout/default"/>
    <dgm:cxn modelId="{294AF338-C2E5-40FA-AF6B-A8DB388B1470}" type="presParOf" srcId="{C461A0AC-6885-4F08-BA5F-FF274E6E7D85}" destId="{6F5B9D57-B84A-4990-93AB-E4386C678EB4}" srcOrd="9" destOrd="0" presId="urn:microsoft.com/office/officeart/2005/8/layout/default"/>
    <dgm:cxn modelId="{7185BA1D-C829-4FD2-B9DC-7568135025C2}" type="presParOf" srcId="{C461A0AC-6885-4F08-BA5F-FF274E6E7D85}" destId="{63E44A61-304C-4841-A97A-CD2C2CC61C45}" srcOrd="10" destOrd="0" presId="urn:microsoft.com/office/officeart/2005/8/layout/default"/>
    <dgm:cxn modelId="{1F2B7EB7-E2D5-4BC4-ADEB-DD20B8AF62B5}" type="presParOf" srcId="{C461A0AC-6885-4F08-BA5F-FF274E6E7D85}" destId="{480ED4BF-148C-4BBC-8B99-130536FAC31E}" srcOrd="11" destOrd="0" presId="urn:microsoft.com/office/officeart/2005/8/layout/default"/>
    <dgm:cxn modelId="{15049EE3-3804-46E5-9374-26ECEF5554D2}" type="presParOf" srcId="{C461A0AC-6885-4F08-BA5F-FF274E6E7D85}" destId="{5C2D1B09-FA49-41C0-96BE-88C21F4B2D67}"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F5DE7-9E8F-4866-8640-B0D71B5E5796}">
      <dsp:nvSpPr>
        <dsp:cNvPr id="0" name=""/>
        <dsp:cNvSpPr/>
      </dsp:nvSpPr>
      <dsp:spPr>
        <a:xfrm>
          <a:off x="0" y="158380"/>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a:t>
          </a:r>
          <a:r>
            <a:rPr lang="cs-CZ" sz="1300" kern="1200" dirty="0"/>
            <a:t>n</a:t>
          </a:r>
          <a:r>
            <a:rPr lang="en-US" sz="1300" kern="1200" dirty="0"/>
            <a:t> experience that will give you an insight into living and studying</a:t>
          </a:r>
          <a:r>
            <a:rPr lang="cs-CZ" sz="1300" kern="1200" dirty="0"/>
            <a:t>/</a:t>
          </a:r>
          <a:r>
            <a:rPr lang="cs-CZ" sz="1300" kern="1200" dirty="0" err="1"/>
            <a:t>working</a:t>
          </a:r>
          <a:r>
            <a:rPr lang="cs-CZ" sz="1300" kern="1200" dirty="0"/>
            <a:t> </a:t>
          </a:r>
          <a:r>
            <a:rPr lang="cs-CZ" sz="1300" kern="1200" dirty="0" err="1"/>
            <a:t>abroad</a:t>
          </a:r>
          <a:endParaRPr lang="en-US" sz="1300" kern="1200" dirty="0"/>
        </a:p>
      </dsp:txBody>
      <dsp:txXfrm>
        <a:off x="25210" y="183590"/>
        <a:ext cx="6599531" cy="466007"/>
      </dsp:txXfrm>
    </dsp:sp>
    <dsp:sp modelId="{F3FF73DD-08E6-4193-B482-068DCB0F82AD}">
      <dsp:nvSpPr>
        <dsp:cNvPr id="0" name=""/>
        <dsp:cNvSpPr/>
      </dsp:nvSpPr>
      <dsp:spPr>
        <a:xfrm>
          <a:off x="0" y="712247"/>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Gain a competitive advantage on the job market</a:t>
          </a:r>
        </a:p>
      </dsp:txBody>
      <dsp:txXfrm>
        <a:off x="25210" y="737457"/>
        <a:ext cx="6599531" cy="466007"/>
      </dsp:txXfrm>
    </dsp:sp>
    <dsp:sp modelId="{A51730D8-4399-4068-88A3-05ACF4D1BAA0}">
      <dsp:nvSpPr>
        <dsp:cNvPr id="0" name=""/>
        <dsp:cNvSpPr/>
      </dsp:nvSpPr>
      <dsp:spPr>
        <a:xfrm>
          <a:off x="0" y="1266114"/>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The uniqueness of </a:t>
          </a:r>
          <a:r>
            <a:rPr lang="cs-CZ" sz="1300" kern="1200" dirty="0" err="1"/>
            <a:t>staying</a:t>
          </a:r>
          <a:r>
            <a:rPr lang="en-US" sz="1300" kern="1200" dirty="0"/>
            <a:t> abroad</a:t>
          </a:r>
        </a:p>
      </dsp:txBody>
      <dsp:txXfrm>
        <a:off x="25210" y="1291324"/>
        <a:ext cx="6599531" cy="466007"/>
      </dsp:txXfrm>
    </dsp:sp>
    <dsp:sp modelId="{9A649BEE-7034-4334-A324-011378227ABE}">
      <dsp:nvSpPr>
        <dsp:cNvPr id="0" name=""/>
        <dsp:cNvSpPr/>
      </dsp:nvSpPr>
      <dsp:spPr>
        <a:xfrm>
          <a:off x="0" y="1819981"/>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cs-CZ" sz="1300" kern="1200" dirty="0"/>
            <a:t>New </a:t>
          </a:r>
          <a:r>
            <a:rPr lang="cs-CZ" sz="1300" kern="1200" dirty="0" err="1"/>
            <a:t>approaches</a:t>
          </a:r>
          <a:r>
            <a:rPr lang="cs-CZ" sz="1300" kern="1200" dirty="0"/>
            <a:t> and </a:t>
          </a:r>
          <a:r>
            <a:rPr lang="cs-CZ" sz="1300" kern="1200" dirty="0" err="1"/>
            <a:t>methods</a:t>
          </a:r>
          <a:r>
            <a:rPr lang="cs-CZ" sz="1300" kern="1200" dirty="0"/>
            <a:t>, </a:t>
          </a:r>
          <a:r>
            <a:rPr lang="cs-CZ" sz="1300" kern="1200" dirty="0" err="1"/>
            <a:t>broaden</a:t>
          </a:r>
          <a:r>
            <a:rPr lang="cs-CZ" sz="1300" kern="1200" dirty="0"/>
            <a:t> your </a:t>
          </a:r>
          <a:r>
            <a:rPr lang="cs-CZ" sz="1300" kern="1200" dirty="0" err="1"/>
            <a:t>horizons</a:t>
          </a:r>
          <a:r>
            <a:rPr lang="cs-CZ" sz="1300" kern="1200" dirty="0"/>
            <a:t> in your </a:t>
          </a:r>
          <a:r>
            <a:rPr lang="cs-CZ" sz="1300" kern="1200" dirty="0" err="1"/>
            <a:t>field</a:t>
          </a:r>
          <a:endParaRPr lang="en-US" sz="1300" kern="1200" dirty="0"/>
        </a:p>
      </dsp:txBody>
      <dsp:txXfrm>
        <a:off x="25210" y="1845191"/>
        <a:ext cx="6599531" cy="466007"/>
      </dsp:txXfrm>
    </dsp:sp>
    <dsp:sp modelId="{2579406E-B5A7-4084-9631-DE83F17ED1A2}">
      <dsp:nvSpPr>
        <dsp:cNvPr id="0" name=""/>
        <dsp:cNvSpPr/>
      </dsp:nvSpPr>
      <dsp:spPr>
        <a:xfrm>
          <a:off x="0" y="2373848"/>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cs-CZ" sz="1300" kern="1200" dirty="0" err="1"/>
            <a:t>Improving</a:t>
          </a:r>
          <a:r>
            <a:rPr lang="cs-CZ" sz="1300" kern="1200" dirty="0"/>
            <a:t> your </a:t>
          </a:r>
          <a:r>
            <a:rPr lang="cs-CZ" sz="1300" kern="1200" dirty="0" err="1"/>
            <a:t>language</a:t>
          </a:r>
          <a:r>
            <a:rPr lang="cs-CZ" sz="1300" kern="1200" dirty="0"/>
            <a:t> </a:t>
          </a:r>
          <a:r>
            <a:rPr lang="cs-CZ" sz="1300" kern="1200" dirty="0" err="1"/>
            <a:t>skills</a:t>
          </a:r>
          <a:endParaRPr lang="en-US" sz="1300" kern="1200" dirty="0"/>
        </a:p>
      </dsp:txBody>
      <dsp:txXfrm>
        <a:off x="25210" y="2399058"/>
        <a:ext cx="6599531" cy="466007"/>
      </dsp:txXfrm>
    </dsp:sp>
    <dsp:sp modelId="{E4201E60-2376-4C5A-A32A-CDAFA102484A}">
      <dsp:nvSpPr>
        <dsp:cNvPr id="0" name=""/>
        <dsp:cNvSpPr/>
      </dsp:nvSpPr>
      <dsp:spPr>
        <a:xfrm>
          <a:off x="0" y="2927715"/>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cs-CZ" sz="1300" kern="1200" dirty="0" err="1"/>
            <a:t>Creating</a:t>
          </a:r>
          <a:r>
            <a:rPr lang="cs-CZ" sz="1300" kern="1200" dirty="0"/>
            <a:t> </a:t>
          </a:r>
          <a:r>
            <a:rPr lang="cs-CZ" sz="1300" kern="1200" dirty="0" err="1"/>
            <a:t>new</a:t>
          </a:r>
          <a:r>
            <a:rPr lang="cs-CZ" sz="1300" kern="1200" dirty="0"/>
            <a:t> </a:t>
          </a:r>
          <a:r>
            <a:rPr lang="cs-CZ" sz="1300" kern="1200" dirty="0" err="1"/>
            <a:t>contacts</a:t>
          </a:r>
          <a:r>
            <a:rPr lang="cs-CZ" sz="1300" kern="1200" dirty="0"/>
            <a:t>, international </a:t>
          </a:r>
          <a:r>
            <a:rPr lang="cs-CZ" sz="1300" kern="1200" dirty="0" err="1"/>
            <a:t>connections</a:t>
          </a:r>
          <a:endParaRPr lang="en-US" sz="1300" kern="1200" dirty="0"/>
        </a:p>
      </dsp:txBody>
      <dsp:txXfrm>
        <a:off x="25210" y="2952925"/>
        <a:ext cx="6599531" cy="466007"/>
      </dsp:txXfrm>
    </dsp:sp>
    <dsp:sp modelId="{29F093C0-30FC-436A-BEAE-B43A3C6D5908}">
      <dsp:nvSpPr>
        <dsp:cNvPr id="0" name=""/>
        <dsp:cNvSpPr/>
      </dsp:nvSpPr>
      <dsp:spPr>
        <a:xfrm>
          <a:off x="0" y="3481582"/>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cs-CZ" sz="1300" kern="1200" dirty="0" err="1"/>
            <a:t>Possibility</a:t>
          </a:r>
          <a:r>
            <a:rPr lang="cs-CZ" sz="1300" kern="1200" dirty="0"/>
            <a:t> to </a:t>
          </a:r>
          <a:r>
            <a:rPr lang="cs-CZ" sz="1300" kern="1200" dirty="0" err="1"/>
            <a:t>choose</a:t>
          </a:r>
          <a:r>
            <a:rPr lang="cs-CZ" sz="1300" kern="1200" dirty="0"/>
            <a:t> any place for your </a:t>
          </a:r>
          <a:r>
            <a:rPr lang="cs-CZ" sz="1300" kern="1200" dirty="0" err="1"/>
            <a:t>stay</a:t>
          </a:r>
          <a:r>
            <a:rPr lang="cs-CZ" sz="1300" kern="1200" dirty="0"/>
            <a:t> </a:t>
          </a:r>
          <a:r>
            <a:rPr lang="cs-CZ" sz="1300" kern="1200" dirty="0" err="1"/>
            <a:t>abroad</a:t>
          </a:r>
          <a:r>
            <a:rPr lang="cs-CZ" sz="1300" kern="1200" dirty="0"/>
            <a:t> – </a:t>
          </a:r>
          <a:r>
            <a:rPr lang="cs-CZ" sz="1300" kern="1200" dirty="0" err="1"/>
            <a:t>an</a:t>
          </a:r>
          <a:r>
            <a:rPr lang="cs-CZ" sz="1300" kern="1200" dirty="0"/>
            <a:t> </a:t>
          </a:r>
          <a:r>
            <a:rPr lang="cs-CZ" sz="1300" kern="1200" dirty="0" err="1"/>
            <a:t>institution</a:t>
          </a:r>
          <a:r>
            <a:rPr lang="cs-CZ" sz="1300" kern="1200" dirty="0"/>
            <a:t> </a:t>
          </a:r>
          <a:r>
            <a:rPr lang="cs-CZ" sz="1300" kern="1200" dirty="0" err="1"/>
            <a:t>you</a:t>
          </a:r>
          <a:r>
            <a:rPr lang="cs-CZ" sz="1300" kern="1200" dirty="0"/>
            <a:t> </a:t>
          </a:r>
          <a:r>
            <a:rPr lang="cs-CZ" sz="1300" kern="1200" dirty="0" err="1"/>
            <a:t>would</a:t>
          </a:r>
          <a:r>
            <a:rPr lang="cs-CZ" sz="1300" kern="1200" dirty="0"/>
            <a:t> </a:t>
          </a:r>
          <a:r>
            <a:rPr lang="cs-CZ" sz="1300" kern="1200" dirty="0" err="1"/>
            <a:t>like</a:t>
          </a:r>
          <a:r>
            <a:rPr lang="cs-CZ" sz="1300" kern="1200" dirty="0"/>
            <a:t> to </a:t>
          </a:r>
          <a:r>
            <a:rPr lang="cs-CZ" sz="1300" kern="1200" dirty="0" err="1"/>
            <a:t>cooperate</a:t>
          </a:r>
          <a:r>
            <a:rPr lang="cs-CZ" sz="1300" kern="1200" dirty="0"/>
            <a:t> </a:t>
          </a:r>
          <a:r>
            <a:rPr lang="cs-CZ" sz="1300" kern="1200" dirty="0" err="1"/>
            <a:t>with</a:t>
          </a:r>
          <a:r>
            <a:rPr lang="cs-CZ" sz="1300" kern="1200" dirty="0"/>
            <a:t> in the </a:t>
          </a:r>
          <a:r>
            <a:rPr lang="cs-CZ" sz="1300" kern="1200" dirty="0" err="1"/>
            <a:t>future</a:t>
          </a:r>
          <a:endParaRPr lang="en-US" sz="1300" kern="1200" dirty="0"/>
        </a:p>
      </dsp:txBody>
      <dsp:txXfrm>
        <a:off x="25210" y="3506792"/>
        <a:ext cx="6599531" cy="466007"/>
      </dsp:txXfrm>
    </dsp:sp>
    <dsp:sp modelId="{F295FFC8-13B3-4F8F-93C1-2C6C1D1D33B9}">
      <dsp:nvSpPr>
        <dsp:cNvPr id="0" name=""/>
        <dsp:cNvSpPr/>
      </dsp:nvSpPr>
      <dsp:spPr>
        <a:xfrm>
          <a:off x="0" y="4035449"/>
          <a:ext cx="6649951"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cs-CZ" sz="1300" kern="1200" dirty="0" err="1"/>
            <a:t>Different</a:t>
          </a:r>
          <a:r>
            <a:rPr lang="cs-CZ" sz="1300" kern="1200" dirty="0"/>
            <a:t> </a:t>
          </a:r>
          <a:r>
            <a:rPr lang="cs-CZ" sz="1300" kern="1200" dirty="0" err="1"/>
            <a:t>perspectives</a:t>
          </a:r>
          <a:r>
            <a:rPr lang="cs-CZ" sz="1300" kern="1200" dirty="0"/>
            <a:t>, </a:t>
          </a:r>
          <a:r>
            <a:rPr lang="cs-CZ" sz="1300" kern="1200" dirty="0" err="1"/>
            <a:t>independence</a:t>
          </a:r>
          <a:r>
            <a:rPr lang="cs-CZ" sz="1300" kern="1200" dirty="0"/>
            <a:t>, </a:t>
          </a:r>
          <a:r>
            <a:rPr lang="cs-CZ" sz="1300" kern="1200" dirty="0" err="1"/>
            <a:t>organization</a:t>
          </a:r>
          <a:r>
            <a:rPr lang="cs-CZ" sz="1300" kern="1200" dirty="0"/>
            <a:t>, </a:t>
          </a:r>
          <a:r>
            <a:rPr lang="cs-CZ" sz="1300" kern="1200" dirty="0" err="1"/>
            <a:t>financial</a:t>
          </a:r>
          <a:r>
            <a:rPr lang="cs-CZ" sz="1300" kern="1200" dirty="0"/>
            <a:t> </a:t>
          </a:r>
          <a:r>
            <a:rPr lang="cs-CZ" sz="1300" kern="1200" dirty="0" err="1"/>
            <a:t>literacy</a:t>
          </a:r>
          <a:endParaRPr lang="cs-CZ" sz="1300" kern="1200" dirty="0"/>
        </a:p>
      </dsp:txBody>
      <dsp:txXfrm>
        <a:off x="25210" y="4060659"/>
        <a:ext cx="6599531" cy="4660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6A6B3-146A-4DAC-AE64-E94135DC8E26}">
      <dsp:nvSpPr>
        <dsp:cNvPr id="0" name=""/>
        <dsp:cNvSpPr/>
      </dsp:nvSpPr>
      <dsp:spPr>
        <a:xfrm>
          <a:off x="620567" y="592127"/>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9D9398-1106-4465-8228-0D8CA8CA36F2}">
      <dsp:nvSpPr>
        <dsp:cNvPr id="0" name=""/>
        <dsp:cNvSpPr/>
      </dsp:nvSpPr>
      <dsp:spPr>
        <a:xfrm>
          <a:off x="1015443" y="987002"/>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DD811E-B3D8-40F9-874E-C4B99F8FCEBB}">
      <dsp:nvSpPr>
        <dsp:cNvPr id="0" name=""/>
        <dsp:cNvSpPr/>
      </dsp:nvSpPr>
      <dsp:spPr>
        <a:xfrm>
          <a:off x="28255"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Office for Doctoral Studies, Quality, Academic Affairs and Internationalization</a:t>
          </a:r>
          <a:br>
            <a:rPr lang="cs-CZ" sz="1100" b="1" kern="1200" dirty="0"/>
          </a:br>
          <a:r>
            <a:rPr lang="cs-CZ" sz="1100" b="1" kern="1200" dirty="0"/>
            <a:t>A: </a:t>
          </a:r>
          <a:r>
            <a:rPr lang="cs-CZ" sz="1100" kern="1200" dirty="0"/>
            <a:t>Kotlářská 2, </a:t>
          </a:r>
          <a:r>
            <a:rPr lang="cs-CZ" sz="1100" kern="1200" dirty="0" err="1"/>
            <a:t>building</a:t>
          </a:r>
          <a:r>
            <a:rPr lang="cs-CZ" sz="1100" kern="1200" dirty="0"/>
            <a:t> 1,  </a:t>
          </a:r>
          <a:r>
            <a:rPr lang="cs-CZ" sz="1100" kern="1200" dirty="0" err="1"/>
            <a:t>room</a:t>
          </a:r>
          <a:r>
            <a:rPr lang="cs-CZ" sz="1100" kern="1200" dirty="0"/>
            <a:t> </a:t>
          </a:r>
          <a:r>
            <a:rPr lang="cs-CZ" sz="1100" kern="1200" dirty="0">
              <a:hlinkClick xmlns:r="http://schemas.openxmlformats.org/officeDocument/2006/relationships" r:id="rId3"/>
            </a:rPr>
            <a:t>01006</a:t>
          </a:r>
          <a:r>
            <a:rPr lang="cs-CZ" sz="1100" kern="1200" dirty="0"/>
            <a:t> </a:t>
          </a:r>
          <a:br>
            <a:rPr lang="cs-CZ" sz="1100" kern="1200" dirty="0"/>
          </a:br>
          <a:r>
            <a:rPr lang="cs-CZ" sz="1100" kern="1200" dirty="0"/>
            <a:t> </a:t>
          </a:r>
          <a:endParaRPr lang="en-US" sz="1100" kern="1200" dirty="0"/>
        </a:p>
      </dsp:txBody>
      <dsp:txXfrm>
        <a:off x="28255" y="3022128"/>
        <a:ext cx="3037500" cy="720000"/>
      </dsp:txXfrm>
    </dsp:sp>
    <dsp:sp modelId="{83BD0A2B-6D97-4045-9BEB-6F012981AD57}">
      <dsp:nvSpPr>
        <dsp:cNvPr id="0" name=""/>
        <dsp:cNvSpPr/>
      </dsp:nvSpPr>
      <dsp:spPr>
        <a:xfrm>
          <a:off x="4189630" y="592127"/>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022176-A37E-46E6-ABE7-EBE581CFC0A4}">
      <dsp:nvSpPr>
        <dsp:cNvPr id="0" name=""/>
        <dsp:cNvSpPr/>
      </dsp:nvSpPr>
      <dsp:spPr>
        <a:xfrm>
          <a:off x="4584505" y="987002"/>
          <a:ext cx="1063125" cy="106312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69EAF2-AEEA-493F-9313-7256E631D394}">
      <dsp:nvSpPr>
        <dsp:cNvPr id="0" name=""/>
        <dsp:cNvSpPr/>
      </dsp:nvSpPr>
      <dsp:spPr>
        <a:xfrm>
          <a:off x="3597318"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kern="1200"/>
            <a:t>Common email: </a:t>
          </a:r>
          <a:r>
            <a:rPr lang="cs-CZ" sz="1100" u="sng" kern="1200"/>
            <a:t>int@sci.muni.cz</a:t>
          </a:r>
          <a:r>
            <a:rPr lang="cs-CZ" sz="1100" kern="1200"/>
            <a:t>	</a:t>
          </a:r>
          <a:endParaRPr lang="en-US" sz="1100" kern="1200"/>
        </a:p>
      </dsp:txBody>
      <dsp:txXfrm>
        <a:off x="3597318" y="3022128"/>
        <a:ext cx="3037500" cy="720000"/>
      </dsp:txXfrm>
    </dsp:sp>
    <dsp:sp modelId="{BAFFDA69-072A-47BA-9A1E-8DBB353792E2}">
      <dsp:nvSpPr>
        <dsp:cNvPr id="0" name=""/>
        <dsp:cNvSpPr/>
      </dsp:nvSpPr>
      <dsp:spPr>
        <a:xfrm>
          <a:off x="7758693" y="592127"/>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F6F513-016D-47D8-AC11-39104EAEA3D6}">
      <dsp:nvSpPr>
        <dsp:cNvPr id="0" name=""/>
        <dsp:cNvSpPr/>
      </dsp:nvSpPr>
      <dsp:spPr>
        <a:xfrm>
          <a:off x="8153568" y="987002"/>
          <a:ext cx="1063125" cy="106312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161990-E58E-4F4E-847D-C5C3F433E9DE}">
      <dsp:nvSpPr>
        <dsp:cNvPr id="0" name=""/>
        <dsp:cNvSpPr/>
      </dsp:nvSpPr>
      <dsp:spPr>
        <a:xfrm>
          <a:off x="7114621" y="2806466"/>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endParaRPr lang="cs-CZ" sz="1100" kern="1200" dirty="0"/>
        </a:p>
        <a:p>
          <a:pPr marL="0" lvl="0" indent="0" algn="ctr" defTabSz="488950">
            <a:lnSpc>
              <a:spcPct val="100000"/>
            </a:lnSpc>
            <a:spcBef>
              <a:spcPct val="0"/>
            </a:spcBef>
            <a:spcAft>
              <a:spcPct val="35000"/>
            </a:spcAft>
            <a:buNone/>
            <a:defRPr cap="all"/>
          </a:pPr>
          <a:r>
            <a:rPr lang="cs-CZ" sz="1100" kern="1200" dirty="0"/>
            <a:t>Kristýna Bajgarová: bajgarova@sci.muni.cz</a:t>
          </a:r>
          <a:br>
            <a:rPr lang="cs-CZ" sz="1100" u="sng" kern="1200" dirty="0"/>
          </a:br>
          <a:r>
            <a:rPr lang="cs-CZ" sz="1100" u="sng" kern="1200" dirty="0"/>
            <a:t>549 49 5051</a:t>
          </a:r>
          <a:endParaRPr lang="en-US" sz="1100" kern="1200" dirty="0"/>
        </a:p>
      </dsp:txBody>
      <dsp:txXfrm>
        <a:off x="7114621" y="2806466"/>
        <a:ext cx="303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F1CDC-0E77-499B-8438-2C153CA5AC89}">
      <dsp:nvSpPr>
        <dsp:cNvPr id="0" name=""/>
        <dsp:cNvSpPr/>
      </dsp:nvSpPr>
      <dsp:spPr>
        <a:xfrm>
          <a:off x="-125147" y="571179"/>
          <a:ext cx="4872554" cy="358159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6963AAC-CED2-40F3-8621-03FD3E583C01}">
      <dsp:nvSpPr>
        <dsp:cNvPr id="0" name=""/>
        <dsp:cNvSpPr/>
      </dsp:nvSpPr>
      <dsp:spPr>
        <a:xfrm>
          <a:off x="382832" y="1053760"/>
          <a:ext cx="4872554" cy="35815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b="1" kern="1200" dirty="0"/>
            <a:t>STUDY </a:t>
          </a:r>
          <a:r>
            <a:rPr lang="cs-CZ" sz="1500" b="1" kern="1200" dirty="0" err="1"/>
            <a:t>STAYS</a:t>
          </a:r>
          <a:endParaRPr lang="cs-CZ" sz="1500" b="1" kern="1200" dirty="0"/>
        </a:p>
        <a:p>
          <a:pPr marL="0" lvl="0" indent="0" algn="ctr" defTabSz="666750">
            <a:lnSpc>
              <a:spcPct val="90000"/>
            </a:lnSpc>
            <a:spcBef>
              <a:spcPct val="0"/>
            </a:spcBef>
            <a:spcAft>
              <a:spcPct val="35000"/>
            </a:spcAft>
            <a:buNone/>
          </a:pPr>
          <a:r>
            <a:rPr lang="cs-CZ" sz="1500" kern="1200" dirty="0"/>
            <a:t>- </a:t>
          </a:r>
          <a:r>
            <a:rPr lang="en-US" sz="1500" kern="1200" dirty="0"/>
            <a:t>most often Erasmus+, Erasmus+ </a:t>
          </a:r>
          <a:r>
            <a:rPr lang="en-US" sz="1500" kern="1200" dirty="0" err="1"/>
            <a:t>ICM</a:t>
          </a:r>
          <a:r>
            <a:rPr lang="en-US" sz="1500" kern="1200" dirty="0"/>
            <a:t>, Partner Universities </a:t>
          </a:r>
          <a:endParaRPr lang="cs-CZ" sz="1500" kern="1200" dirty="0"/>
        </a:p>
        <a:p>
          <a:pPr marL="0" lvl="0" indent="0" algn="ctr" defTabSz="666750">
            <a:lnSpc>
              <a:spcPct val="90000"/>
            </a:lnSpc>
            <a:spcBef>
              <a:spcPct val="0"/>
            </a:spcBef>
            <a:spcAft>
              <a:spcPct val="35000"/>
            </a:spcAft>
            <a:buNone/>
          </a:pPr>
          <a:r>
            <a:rPr lang="en-US" sz="1500" kern="1200" dirty="0"/>
            <a:t>- takes place at the university </a:t>
          </a:r>
          <a:endParaRPr lang="cs-CZ" sz="1500" kern="1200" dirty="0"/>
        </a:p>
        <a:p>
          <a:pPr marL="0" lvl="0" indent="0" algn="ctr" defTabSz="666750">
            <a:lnSpc>
              <a:spcPct val="90000"/>
            </a:lnSpc>
            <a:spcBef>
              <a:spcPct val="0"/>
            </a:spcBef>
            <a:spcAft>
              <a:spcPct val="35000"/>
            </a:spcAft>
            <a:buNone/>
          </a:pPr>
          <a:r>
            <a:rPr lang="en-US" sz="1500" kern="1200" dirty="0"/>
            <a:t>- the choice of university depends on our valid contracts </a:t>
          </a:r>
          <a:endParaRPr lang="cs-CZ" sz="1500" kern="1200" dirty="0"/>
        </a:p>
        <a:p>
          <a:pPr marL="0" lvl="0" indent="0" algn="ctr" defTabSz="666750">
            <a:lnSpc>
              <a:spcPct val="90000"/>
            </a:lnSpc>
            <a:spcBef>
              <a:spcPct val="0"/>
            </a:spcBef>
            <a:spcAft>
              <a:spcPct val="35000"/>
            </a:spcAft>
            <a:buNone/>
          </a:pPr>
          <a:r>
            <a:rPr lang="en-US" sz="1500" kern="1200" dirty="0"/>
            <a:t>- at the chosen university you attend their classes, </a:t>
          </a:r>
          <a:r>
            <a:rPr lang="en-US" sz="1500" kern="1200" dirty="0" err="1"/>
            <a:t>enrol</a:t>
          </a:r>
          <a:r>
            <a:rPr lang="en-US" sz="1500" kern="1200" dirty="0"/>
            <a:t> in courses and complete them; </a:t>
          </a:r>
          <a:endParaRPr lang="cs-CZ" sz="1500" kern="1200" dirty="0"/>
        </a:p>
        <a:p>
          <a:pPr marL="0" lvl="0" indent="0" algn="ctr" defTabSz="666750">
            <a:lnSpc>
              <a:spcPct val="90000"/>
            </a:lnSpc>
            <a:spcBef>
              <a:spcPct val="0"/>
            </a:spcBef>
            <a:spcAft>
              <a:spcPct val="35000"/>
            </a:spcAft>
            <a:buNone/>
          </a:pPr>
          <a:r>
            <a:rPr lang="en-US" sz="1500" kern="1200" dirty="0"/>
            <a:t>- even on a study stay you can be e.g. in a laboratory - if the foreign university offers it as a subject you can </a:t>
          </a:r>
          <a:r>
            <a:rPr lang="en-US" sz="1500" kern="1200" dirty="0" err="1"/>
            <a:t>enrol</a:t>
          </a:r>
          <a:r>
            <a:rPr lang="en-US" sz="1500" kern="1200" dirty="0"/>
            <a:t> in </a:t>
          </a:r>
          <a:endParaRPr lang="cs-CZ" sz="1500" kern="1200" dirty="0"/>
        </a:p>
        <a:p>
          <a:pPr marL="0" lvl="0" indent="0" algn="ctr" defTabSz="666750">
            <a:lnSpc>
              <a:spcPct val="90000"/>
            </a:lnSpc>
            <a:spcBef>
              <a:spcPct val="0"/>
            </a:spcBef>
            <a:spcAft>
              <a:spcPct val="35000"/>
            </a:spcAft>
            <a:buNone/>
          </a:pPr>
          <a:r>
            <a:rPr lang="en-US" sz="1500" kern="1200" dirty="0"/>
            <a:t>- obligation to complete a certain number of credits (usually 20 ECTS/semester)</a:t>
          </a:r>
          <a:endParaRPr lang="cs-CZ" sz="1500" kern="1200" dirty="0"/>
        </a:p>
        <a:p>
          <a:pPr marL="0" lvl="0" indent="0" algn="ctr" defTabSz="666750">
            <a:lnSpc>
              <a:spcPct val="90000"/>
            </a:lnSpc>
            <a:spcBef>
              <a:spcPct val="0"/>
            </a:spcBef>
            <a:spcAft>
              <a:spcPct val="35000"/>
            </a:spcAft>
            <a:buNone/>
          </a:pPr>
          <a:r>
            <a:rPr lang="en-US" sz="1500" kern="1200" dirty="0"/>
            <a:t>- usually 1-2 semesters</a:t>
          </a:r>
        </a:p>
      </dsp:txBody>
      <dsp:txXfrm>
        <a:off x="487733" y="1158661"/>
        <a:ext cx="4662752" cy="3371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30840-0B4B-4F8E-9D0B-E788A2A89609}">
      <dsp:nvSpPr>
        <dsp:cNvPr id="0" name=""/>
        <dsp:cNvSpPr/>
      </dsp:nvSpPr>
      <dsp:spPr>
        <a:xfrm>
          <a:off x="0" y="764716"/>
          <a:ext cx="4136797" cy="2626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B8EA3E-4B92-411D-B991-C1528FACE3B8}">
      <dsp:nvSpPr>
        <dsp:cNvPr id="0" name=""/>
        <dsp:cNvSpPr/>
      </dsp:nvSpPr>
      <dsp:spPr>
        <a:xfrm>
          <a:off x="459644" y="1201378"/>
          <a:ext cx="4136797" cy="26268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b="1" kern="1200" dirty="0" err="1"/>
            <a:t>PRACTICAL</a:t>
          </a:r>
          <a:r>
            <a:rPr lang="cs-CZ" sz="1500" b="1" kern="1200" dirty="0"/>
            <a:t> </a:t>
          </a:r>
          <a:r>
            <a:rPr lang="cs-CZ" sz="1500" b="1" kern="1200" dirty="0" err="1"/>
            <a:t>STAYS</a:t>
          </a:r>
          <a:endParaRPr lang="cs-CZ" sz="1500" b="1" kern="1200" dirty="0"/>
        </a:p>
        <a:p>
          <a:pPr marL="0" lvl="0" indent="0" algn="ctr" defTabSz="666750">
            <a:lnSpc>
              <a:spcPct val="90000"/>
            </a:lnSpc>
            <a:spcBef>
              <a:spcPct val="0"/>
            </a:spcBef>
            <a:spcAft>
              <a:spcPct val="35000"/>
            </a:spcAft>
            <a:buNone/>
          </a:pPr>
          <a:r>
            <a:rPr lang="cs-CZ" sz="1500" kern="1200" dirty="0"/>
            <a:t>- </a:t>
          </a:r>
          <a:r>
            <a:rPr lang="en-US" sz="1500" kern="1200" dirty="0"/>
            <a:t>sometimes also called work placements/internships</a:t>
          </a:r>
          <a:r>
            <a:rPr lang="cs-CZ" sz="1500" kern="1200" dirty="0"/>
            <a:t>/</a:t>
          </a:r>
          <a:r>
            <a:rPr lang="cs-CZ" sz="1500" kern="1200" dirty="0" err="1"/>
            <a:t>traineeships</a:t>
          </a:r>
          <a:endParaRPr lang="cs-CZ" sz="1500" kern="1200" dirty="0"/>
        </a:p>
        <a:p>
          <a:pPr marL="0" lvl="0" indent="0" algn="ctr" defTabSz="666750">
            <a:lnSpc>
              <a:spcPct val="90000"/>
            </a:lnSpc>
            <a:spcBef>
              <a:spcPct val="0"/>
            </a:spcBef>
            <a:spcAft>
              <a:spcPct val="35000"/>
            </a:spcAft>
            <a:buNone/>
          </a:pPr>
          <a:r>
            <a:rPr lang="en-US" sz="1500" kern="1200" dirty="0"/>
            <a:t>- Erasmus+ practical placements (60+ days) or </a:t>
          </a:r>
          <a:r>
            <a:rPr lang="en-US" sz="1500" kern="1200" dirty="0" err="1"/>
            <a:t>Freemovers</a:t>
          </a:r>
          <a:r>
            <a:rPr lang="en-US" sz="1500" kern="1200" dirty="0"/>
            <a:t> (30+ days)</a:t>
          </a:r>
          <a:endParaRPr lang="cs-CZ" sz="1500" kern="1200" dirty="0"/>
        </a:p>
        <a:p>
          <a:pPr marL="0" lvl="0" indent="0" algn="ctr" defTabSz="666750">
            <a:lnSpc>
              <a:spcPct val="90000"/>
            </a:lnSpc>
            <a:spcBef>
              <a:spcPct val="0"/>
            </a:spcBef>
            <a:spcAft>
              <a:spcPct val="35000"/>
            </a:spcAft>
            <a:buNone/>
          </a:pPr>
          <a:r>
            <a:rPr lang="en-US" sz="1500" kern="1200" dirty="0"/>
            <a:t>- you can go to any institution - e.g. where you would like to work/get some experience one day</a:t>
          </a:r>
          <a:endParaRPr lang="cs-CZ" sz="1500" kern="1200" dirty="0"/>
        </a:p>
        <a:p>
          <a:pPr marL="0" lvl="0" indent="0" algn="ctr" defTabSz="666750">
            <a:lnSpc>
              <a:spcPct val="90000"/>
            </a:lnSpc>
            <a:spcBef>
              <a:spcPct val="0"/>
            </a:spcBef>
            <a:spcAft>
              <a:spcPct val="35000"/>
            </a:spcAft>
            <a:buNone/>
          </a:pPr>
          <a:r>
            <a:rPr lang="cs-CZ" sz="1500" kern="1200" dirty="0"/>
            <a:t>- It </a:t>
          </a:r>
          <a:r>
            <a:rPr lang="cs-CZ" sz="1500" kern="1200" dirty="0" err="1"/>
            <a:t>is</a:t>
          </a:r>
          <a:r>
            <a:rPr lang="cs-CZ" sz="1500" kern="1200" dirty="0"/>
            <a:t> </a:t>
          </a:r>
          <a:r>
            <a:rPr lang="cs-CZ" sz="1500" kern="1200" dirty="0" err="1"/>
            <a:t>necessary</a:t>
          </a:r>
          <a:r>
            <a:rPr lang="cs-CZ" sz="1500" kern="1200" dirty="0"/>
            <a:t> to </a:t>
          </a:r>
          <a:r>
            <a:rPr lang="cs-CZ" sz="1500" kern="1200" dirty="0" err="1"/>
            <a:t>arrange</a:t>
          </a:r>
          <a:r>
            <a:rPr lang="cs-CZ" sz="1500" kern="1200" dirty="0"/>
            <a:t> the </a:t>
          </a:r>
          <a:r>
            <a:rPr lang="cs-CZ" sz="1500" kern="1200" dirty="0" err="1"/>
            <a:t>internship</a:t>
          </a:r>
          <a:r>
            <a:rPr lang="cs-CZ" sz="1500" kern="1200" dirty="0"/>
            <a:t> before </a:t>
          </a:r>
          <a:r>
            <a:rPr lang="cs-CZ" sz="1500" kern="1200" dirty="0" err="1"/>
            <a:t>applying</a:t>
          </a:r>
          <a:r>
            <a:rPr lang="cs-CZ" sz="1500" kern="1200" dirty="0"/>
            <a:t> for </a:t>
          </a:r>
          <a:r>
            <a:rPr lang="cs-CZ" sz="1500" kern="1200" dirty="0" err="1"/>
            <a:t>scholarship</a:t>
          </a:r>
          <a:endParaRPr lang="en-US" sz="1500" kern="1200" dirty="0"/>
        </a:p>
      </dsp:txBody>
      <dsp:txXfrm>
        <a:off x="536582" y="1278316"/>
        <a:ext cx="3982921" cy="2472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327A7-E9D8-419F-9E04-37ADE1B10D95}">
      <dsp:nvSpPr>
        <dsp:cNvPr id="0" name=""/>
        <dsp:cNvSpPr/>
      </dsp:nvSpPr>
      <dsp:spPr>
        <a:xfrm>
          <a:off x="286067" y="120382"/>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C8D42-6846-45CE-80AE-0C3FEE71C74E}">
      <dsp:nvSpPr>
        <dsp:cNvPr id="0" name=""/>
        <dsp:cNvSpPr/>
      </dsp:nvSpPr>
      <dsp:spPr>
        <a:xfrm>
          <a:off x="475735" y="310050"/>
          <a:ext cx="510644" cy="510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1EDE5F-232D-4876-8491-A92B32B63893}">
      <dsp:nvSpPr>
        <dsp:cNvPr id="0" name=""/>
        <dsp:cNvSpPr/>
      </dsp:nvSpPr>
      <dsp:spPr>
        <a:xfrm>
          <a:off x="1565" y="1287569"/>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t>Min. for 3 months and max. for 12 months during the study period</a:t>
          </a:r>
          <a:endParaRPr lang="en-US" sz="1100" kern="1200" dirty="0"/>
        </a:p>
      </dsp:txBody>
      <dsp:txXfrm>
        <a:off x="1565" y="1287569"/>
        <a:ext cx="1458984" cy="583593"/>
      </dsp:txXfrm>
    </dsp:sp>
    <dsp:sp modelId="{F5B0C7F8-DFDB-4C08-AF0B-19AB8DB70A2B}">
      <dsp:nvSpPr>
        <dsp:cNvPr id="0" name=""/>
        <dsp:cNvSpPr/>
      </dsp:nvSpPr>
      <dsp:spPr>
        <a:xfrm>
          <a:off x="2000373" y="120382"/>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A316B6-4508-43B8-9DE1-B8755D2F015A}">
      <dsp:nvSpPr>
        <dsp:cNvPr id="0" name=""/>
        <dsp:cNvSpPr/>
      </dsp:nvSpPr>
      <dsp:spPr>
        <a:xfrm>
          <a:off x="2190041" y="310050"/>
          <a:ext cx="510644" cy="510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67F4C-B942-4AEE-9FFE-A7C842F74ECF}">
      <dsp:nvSpPr>
        <dsp:cNvPr id="0" name=""/>
        <dsp:cNvSpPr/>
      </dsp:nvSpPr>
      <dsp:spPr>
        <a:xfrm>
          <a:off x="1715871" y="1287569"/>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t>Repeatable (until the student has used up the full 12 months during e.g. a bachelor‘s </a:t>
          </a:r>
          <a:r>
            <a:rPr lang="cs-CZ" sz="1100" b="0" kern="1200" dirty="0" err="1"/>
            <a:t>Studies</a:t>
          </a:r>
          <a:r>
            <a:rPr lang="en-US" sz="1100" b="0" kern="1200" dirty="0"/>
            <a:t>)</a:t>
          </a:r>
          <a:endParaRPr lang="en-US" sz="1100" kern="1200" dirty="0"/>
        </a:p>
      </dsp:txBody>
      <dsp:txXfrm>
        <a:off x="1715871" y="1287569"/>
        <a:ext cx="1458984" cy="583593"/>
      </dsp:txXfrm>
    </dsp:sp>
    <dsp:sp modelId="{1E2CBE3A-087E-4582-A6CB-9A3656C63107}">
      <dsp:nvSpPr>
        <dsp:cNvPr id="0" name=""/>
        <dsp:cNvSpPr/>
      </dsp:nvSpPr>
      <dsp:spPr>
        <a:xfrm>
          <a:off x="3714680" y="120382"/>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022B5A-F831-4632-ADBE-C47F16A4D30C}">
      <dsp:nvSpPr>
        <dsp:cNvPr id="0" name=""/>
        <dsp:cNvSpPr/>
      </dsp:nvSpPr>
      <dsp:spPr>
        <a:xfrm>
          <a:off x="3904348" y="310050"/>
          <a:ext cx="510644" cy="510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CF649-395C-4F06-9FDE-299E8F095CF6}">
      <dsp:nvSpPr>
        <dsp:cNvPr id="0" name=""/>
        <dsp:cNvSpPr/>
      </dsp:nvSpPr>
      <dsp:spPr>
        <a:xfrm>
          <a:off x="3430178" y="1287569"/>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b="0" kern="1200" dirty="0" err="1"/>
            <a:t>You</a:t>
          </a:r>
          <a:r>
            <a:rPr lang="cs-CZ" sz="1100" b="0" kern="1200" dirty="0"/>
            <a:t> </a:t>
          </a:r>
          <a:r>
            <a:rPr lang="cs-CZ" sz="1100" b="0" kern="1200" dirty="0" err="1"/>
            <a:t>can</a:t>
          </a:r>
          <a:r>
            <a:rPr lang="cs-CZ" sz="1100" b="0" kern="1200" dirty="0"/>
            <a:t> </a:t>
          </a:r>
          <a:r>
            <a:rPr lang="en-US" sz="1100" b="0" kern="1200" dirty="0"/>
            <a:t>apply already in the 1st year of the Bc</a:t>
          </a:r>
          <a:r>
            <a:rPr lang="cs-CZ" sz="1100" b="0" kern="1200" dirty="0"/>
            <a:t> </a:t>
          </a:r>
          <a:r>
            <a:rPr lang="cs-CZ" sz="1100" b="0" kern="1200" dirty="0" err="1"/>
            <a:t>studies</a:t>
          </a:r>
          <a:r>
            <a:rPr lang="en-US" sz="1100" b="0" kern="1200" dirty="0"/>
            <a:t> </a:t>
          </a:r>
          <a:endParaRPr lang="en-US" sz="1100" kern="1200" dirty="0"/>
        </a:p>
      </dsp:txBody>
      <dsp:txXfrm>
        <a:off x="3430178" y="1287569"/>
        <a:ext cx="1458984" cy="583593"/>
      </dsp:txXfrm>
    </dsp:sp>
    <dsp:sp modelId="{9DAE8687-691A-4981-AFB5-BC0B00812D46}">
      <dsp:nvSpPr>
        <dsp:cNvPr id="0" name=""/>
        <dsp:cNvSpPr/>
      </dsp:nvSpPr>
      <dsp:spPr>
        <a:xfrm>
          <a:off x="1143220" y="2235909"/>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CC93C-EC28-4A7D-B9FB-29DF717549EE}">
      <dsp:nvSpPr>
        <dsp:cNvPr id="0" name=""/>
        <dsp:cNvSpPr/>
      </dsp:nvSpPr>
      <dsp:spPr>
        <a:xfrm>
          <a:off x="1332888" y="2425577"/>
          <a:ext cx="510644" cy="510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843178-974B-4D81-B3DF-AF4FAE7C978D}">
      <dsp:nvSpPr>
        <dsp:cNvPr id="0" name=""/>
        <dsp:cNvSpPr/>
      </dsp:nvSpPr>
      <dsp:spPr>
        <a:xfrm>
          <a:off x="858718" y="3403097"/>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b="1" kern="1200" dirty="0" err="1"/>
            <a:t>Where</a:t>
          </a:r>
          <a:r>
            <a:rPr lang="cs-CZ" sz="1100" b="1" kern="1200" dirty="0"/>
            <a:t> to? </a:t>
          </a:r>
          <a:r>
            <a:rPr lang="cs-CZ" sz="1100" b="1" kern="1200" dirty="0" err="1"/>
            <a:t>Institutional</a:t>
          </a:r>
          <a:r>
            <a:rPr lang="cs-CZ" sz="1100" b="1" kern="1200" dirty="0"/>
            <a:t> </a:t>
          </a:r>
          <a:r>
            <a:rPr lang="cs-CZ" sz="1100" b="1" kern="1200" dirty="0" err="1"/>
            <a:t>agreements</a:t>
          </a:r>
          <a:r>
            <a:rPr lang="cs-CZ" sz="1100" b="1" kern="1200" dirty="0"/>
            <a:t> </a:t>
          </a:r>
          <a:r>
            <a:rPr lang="cs-CZ" sz="1100" b="0" kern="1200" dirty="0"/>
            <a:t>– </a:t>
          </a:r>
          <a:r>
            <a:rPr lang="cs-CZ" sz="1100" b="0" kern="1200" dirty="0">
              <a:hlinkClick xmlns:r="http://schemas.openxmlformats.org/officeDocument/2006/relationships" r:id="rId9"/>
            </a:rPr>
            <a:t>here</a:t>
          </a:r>
          <a:endParaRPr lang="en-US" sz="1100" kern="1200" dirty="0"/>
        </a:p>
      </dsp:txBody>
      <dsp:txXfrm>
        <a:off x="858718" y="3403097"/>
        <a:ext cx="1458984" cy="583593"/>
      </dsp:txXfrm>
    </dsp:sp>
    <dsp:sp modelId="{AA3CB46A-F069-4582-8B52-9143F1731523}">
      <dsp:nvSpPr>
        <dsp:cNvPr id="0" name=""/>
        <dsp:cNvSpPr/>
      </dsp:nvSpPr>
      <dsp:spPr>
        <a:xfrm>
          <a:off x="2857527" y="2235909"/>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7AB92-DE97-46C2-9A9D-6EBD6604641F}">
      <dsp:nvSpPr>
        <dsp:cNvPr id="0" name=""/>
        <dsp:cNvSpPr/>
      </dsp:nvSpPr>
      <dsp:spPr>
        <a:xfrm>
          <a:off x="3047195" y="2425577"/>
          <a:ext cx="510644" cy="51064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68CDB-9743-4D2B-B109-C39401A69330}">
      <dsp:nvSpPr>
        <dsp:cNvPr id="0" name=""/>
        <dsp:cNvSpPr/>
      </dsp:nvSpPr>
      <dsp:spPr>
        <a:xfrm>
          <a:off x="2573025" y="3403097"/>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Conditions of selection? 
</a:t>
          </a:r>
          <a:r>
            <a:rPr lang="cs-CZ" sz="1100" b="0" kern="1200" dirty="0" err="1"/>
            <a:t>Information</a:t>
          </a:r>
          <a:r>
            <a:rPr lang="cs-CZ" sz="1100" b="0" kern="1200" dirty="0"/>
            <a:t> </a:t>
          </a:r>
          <a:r>
            <a:rPr lang="cs-CZ" sz="1100" b="0" kern="1200" dirty="0">
              <a:hlinkClick xmlns:r="http://schemas.openxmlformats.org/officeDocument/2006/relationships" r:id="rId12"/>
            </a:rPr>
            <a:t>here</a:t>
          </a:r>
          <a:endParaRPr lang="en-US" sz="1100" kern="1200" dirty="0"/>
        </a:p>
      </dsp:txBody>
      <dsp:txXfrm>
        <a:off x="2573025" y="3403097"/>
        <a:ext cx="1458984" cy="5835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80226-B6FB-46F6-AA7F-58B3EE6465D7}">
      <dsp:nvSpPr>
        <dsp:cNvPr id="0" name=""/>
        <dsp:cNvSpPr/>
      </dsp:nvSpPr>
      <dsp:spPr>
        <a:xfrm>
          <a:off x="0" y="474"/>
          <a:ext cx="4329023" cy="1109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75EAA-C12F-49D4-A10C-92ABCB504929}">
      <dsp:nvSpPr>
        <dsp:cNvPr id="0" name=""/>
        <dsp:cNvSpPr/>
      </dsp:nvSpPr>
      <dsp:spPr>
        <a:xfrm>
          <a:off x="335698" y="250167"/>
          <a:ext cx="610360" cy="610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0DAFD-2C78-4DF7-90E7-9C36BF24EFEC}">
      <dsp:nvSpPr>
        <dsp:cNvPr id="0" name=""/>
        <dsp:cNvSpPr/>
      </dsp:nvSpPr>
      <dsp:spPr>
        <a:xfrm>
          <a:off x="1281757" y="474"/>
          <a:ext cx="3047265" cy="1109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48" tIns="117448" rIns="117448" bIns="117448" numCol="1" spcCol="1270" anchor="ctr" anchorCtr="0">
          <a:noAutofit/>
        </a:bodyPr>
        <a:lstStyle/>
        <a:p>
          <a:pPr marL="0" lvl="0" indent="0" algn="l" defTabSz="711200">
            <a:lnSpc>
              <a:spcPct val="100000"/>
            </a:lnSpc>
            <a:spcBef>
              <a:spcPct val="0"/>
            </a:spcBef>
            <a:spcAft>
              <a:spcPct val="35000"/>
            </a:spcAft>
            <a:buNone/>
          </a:pPr>
          <a:r>
            <a:rPr lang="en-US" sz="1600" kern="1200" dirty="0"/>
            <a:t>At least 2 months = 60 days min.</a:t>
          </a:r>
          <a:r>
            <a:rPr lang="cs-CZ" sz="1600" kern="1200" dirty="0"/>
            <a:t>, max. 12 </a:t>
          </a:r>
          <a:r>
            <a:rPr lang="cs-CZ" sz="1600" kern="1200" dirty="0" err="1"/>
            <a:t>months</a:t>
          </a:r>
          <a:r>
            <a:rPr lang="en-US" sz="1600" kern="1200" dirty="0"/>
            <a:t>
= you can travel for the summer!</a:t>
          </a:r>
        </a:p>
      </dsp:txBody>
      <dsp:txXfrm>
        <a:off x="1281757" y="474"/>
        <a:ext cx="3047265" cy="1109746"/>
      </dsp:txXfrm>
    </dsp:sp>
    <dsp:sp modelId="{F663CAEF-7E52-4088-8065-070CEB2441FA}">
      <dsp:nvSpPr>
        <dsp:cNvPr id="0" name=""/>
        <dsp:cNvSpPr/>
      </dsp:nvSpPr>
      <dsp:spPr>
        <a:xfrm>
          <a:off x="0" y="1387657"/>
          <a:ext cx="4329023" cy="1109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3B1E3-A1A9-40BA-ABFB-13CC75367AA7}">
      <dsp:nvSpPr>
        <dsp:cNvPr id="0" name=""/>
        <dsp:cNvSpPr/>
      </dsp:nvSpPr>
      <dsp:spPr>
        <a:xfrm>
          <a:off x="335698" y="1637350"/>
          <a:ext cx="610360" cy="610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4898E0-5039-4B17-9751-CCC044F8549E}">
      <dsp:nvSpPr>
        <dsp:cNvPr id="0" name=""/>
        <dsp:cNvSpPr/>
      </dsp:nvSpPr>
      <dsp:spPr>
        <a:xfrm>
          <a:off x="1281757" y="1387657"/>
          <a:ext cx="3047265" cy="1109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48" tIns="117448" rIns="117448" bIns="117448" numCol="1" spcCol="1270" anchor="ctr" anchorCtr="0">
          <a:noAutofit/>
        </a:bodyPr>
        <a:lstStyle/>
        <a:p>
          <a:pPr marL="0" lvl="0" indent="0" algn="l" defTabSz="711200">
            <a:lnSpc>
              <a:spcPct val="100000"/>
            </a:lnSpc>
            <a:spcBef>
              <a:spcPct val="0"/>
            </a:spcBef>
            <a:spcAft>
              <a:spcPct val="35000"/>
            </a:spcAft>
            <a:buNone/>
          </a:pPr>
          <a:r>
            <a:rPr lang="en-US" sz="1600" kern="1200" dirty="0"/>
            <a:t>The biggest advantage - you can go anywhere, to any institution in the EU</a:t>
          </a:r>
        </a:p>
      </dsp:txBody>
      <dsp:txXfrm>
        <a:off x="1281757" y="1387657"/>
        <a:ext cx="3047265" cy="1109746"/>
      </dsp:txXfrm>
    </dsp:sp>
    <dsp:sp modelId="{C3D0042F-D053-4380-A1E9-101AB244EAC8}">
      <dsp:nvSpPr>
        <dsp:cNvPr id="0" name=""/>
        <dsp:cNvSpPr/>
      </dsp:nvSpPr>
      <dsp:spPr>
        <a:xfrm>
          <a:off x="0" y="2774841"/>
          <a:ext cx="4329023" cy="1109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BDFD6-CC78-4689-B90D-9869EC6DC7CD}">
      <dsp:nvSpPr>
        <dsp:cNvPr id="0" name=""/>
        <dsp:cNvSpPr/>
      </dsp:nvSpPr>
      <dsp:spPr>
        <a:xfrm>
          <a:off x="335698" y="3024534"/>
          <a:ext cx="610360" cy="610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B5095-17FE-445B-8B7B-D4F9D8736E95}">
      <dsp:nvSpPr>
        <dsp:cNvPr id="0" name=""/>
        <dsp:cNvSpPr/>
      </dsp:nvSpPr>
      <dsp:spPr>
        <a:xfrm>
          <a:off x="1281757" y="2774841"/>
          <a:ext cx="3047265" cy="1109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48" tIns="117448" rIns="117448" bIns="117448" numCol="1" spcCol="1270" anchor="ctr" anchorCtr="0">
          <a:noAutofit/>
        </a:bodyPr>
        <a:lstStyle/>
        <a:p>
          <a:pPr marL="0" lvl="0" indent="0" algn="l" defTabSz="711200">
            <a:lnSpc>
              <a:spcPct val="100000"/>
            </a:lnSpc>
            <a:spcBef>
              <a:spcPct val="0"/>
            </a:spcBef>
            <a:spcAft>
              <a:spcPct val="35000"/>
            </a:spcAft>
            <a:buNone/>
          </a:pPr>
          <a:r>
            <a:rPr lang="en-US" sz="1600" kern="1200" dirty="0"/>
            <a:t>Scholarship (</a:t>
          </a:r>
          <a:r>
            <a:rPr lang="cs-CZ" sz="1600" kern="1200" dirty="0"/>
            <a:t>810-690 EUR</a:t>
          </a:r>
          <a:r>
            <a:rPr lang="en-US" sz="1600" kern="1200" dirty="0"/>
            <a:t> per month)</a:t>
          </a:r>
          <a:r>
            <a:rPr lang="cs-CZ" sz="1600" kern="1200" dirty="0"/>
            <a:t> </a:t>
          </a:r>
          <a:r>
            <a:rPr lang="en-US" sz="1600" kern="1200" dirty="0"/>
            <a:t>+ possibility of one-time faculty scholarship!</a:t>
          </a:r>
        </a:p>
      </dsp:txBody>
      <dsp:txXfrm>
        <a:off x="1281757" y="2774841"/>
        <a:ext cx="3047265" cy="11097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23CC6-8B4E-4351-BEB3-69EAA8AB8F9C}">
      <dsp:nvSpPr>
        <dsp:cNvPr id="0" name=""/>
        <dsp:cNvSpPr/>
      </dsp:nvSpPr>
      <dsp:spPr>
        <a:xfrm>
          <a:off x="2263932" y="1715"/>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The </a:t>
          </a:r>
          <a:r>
            <a:rPr lang="en-US" sz="1400" b="0" i="0" kern="1200" dirty="0" err="1"/>
            <a:t>programme</a:t>
          </a:r>
          <a:r>
            <a:rPr lang="en-US" sz="1400" b="0" i="0" kern="1200" dirty="0"/>
            <a:t> is for students who cannot finance </a:t>
          </a:r>
          <a:r>
            <a:rPr lang="en-US" sz="1400" b="0" i="0" kern="1200"/>
            <a:t>their </a:t>
          </a:r>
          <a:r>
            <a:rPr lang="cs-CZ" sz="1400" b="0" i="0" kern="1200"/>
            <a:t>stay</a:t>
          </a:r>
          <a:r>
            <a:rPr lang="en-US" sz="1400" b="0" i="0" kern="1200"/>
            <a:t> </a:t>
          </a:r>
          <a:r>
            <a:rPr lang="en-US" sz="1400" b="0" i="0" kern="1200" dirty="0"/>
            <a:t>through another </a:t>
          </a:r>
          <a:r>
            <a:rPr lang="en-US" sz="1400" b="0" i="0" kern="1200" dirty="0" err="1"/>
            <a:t>programme</a:t>
          </a:r>
          <a:r>
            <a:rPr lang="en-US" sz="1400" b="0" i="0" kern="1200" dirty="0"/>
            <a:t> (e.g. Erasmus+)</a:t>
          </a:r>
          <a:endParaRPr lang="cs-CZ" sz="1400" kern="1200" dirty="0"/>
        </a:p>
      </dsp:txBody>
      <dsp:txXfrm>
        <a:off x="2263932" y="1715"/>
        <a:ext cx="2247547" cy="1016529"/>
      </dsp:txXfrm>
    </dsp:sp>
    <dsp:sp modelId="{D9646808-85EE-4C43-B0FE-AEFA60337957}">
      <dsp:nvSpPr>
        <dsp:cNvPr id="0" name=""/>
        <dsp:cNvSpPr/>
      </dsp:nvSpPr>
      <dsp:spPr>
        <a:xfrm>
          <a:off x="1156931" y="1715"/>
          <a:ext cx="1006364" cy="10165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CDD1C-90EC-4060-B7CF-7159FB4E1C87}">
      <dsp:nvSpPr>
        <dsp:cNvPr id="0" name=""/>
        <dsp:cNvSpPr/>
      </dsp:nvSpPr>
      <dsp:spPr>
        <a:xfrm>
          <a:off x="1156931" y="1185972"/>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As a </a:t>
          </a:r>
          <a:r>
            <a:rPr lang="en-US" sz="1400" b="0" i="0" kern="1200" dirty="0" err="1"/>
            <a:t>freemover</a:t>
          </a:r>
          <a:r>
            <a:rPr lang="cs-CZ" sz="1400" b="0" i="0" kern="1200" dirty="0"/>
            <a:t>,</a:t>
          </a:r>
          <a:r>
            <a:rPr lang="en-US" sz="1400" b="0" i="0" kern="1200" dirty="0"/>
            <a:t> you can travel to any country in the world for your stay, you make your own arrangements</a:t>
          </a:r>
          <a:endParaRPr lang="cs-CZ" sz="1400" kern="1200" dirty="0"/>
        </a:p>
      </dsp:txBody>
      <dsp:txXfrm>
        <a:off x="1156931" y="1185972"/>
        <a:ext cx="2247547" cy="1016529"/>
      </dsp:txXfrm>
    </dsp:sp>
    <dsp:sp modelId="{E20140DC-08B9-449E-BDDF-8657109E7CE7}">
      <dsp:nvSpPr>
        <dsp:cNvPr id="0" name=""/>
        <dsp:cNvSpPr/>
      </dsp:nvSpPr>
      <dsp:spPr>
        <a:xfrm>
          <a:off x="3505115" y="1185972"/>
          <a:ext cx="1006364" cy="101652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04833-0066-4516-9D5D-2932040659CC}">
      <dsp:nvSpPr>
        <dsp:cNvPr id="0" name=""/>
        <dsp:cNvSpPr/>
      </dsp:nvSpPr>
      <dsp:spPr>
        <a:xfrm>
          <a:off x="2263932" y="2370229"/>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Min. 30 </a:t>
          </a:r>
          <a:r>
            <a:rPr lang="cs-CZ" sz="1400" kern="1200" dirty="0" err="1"/>
            <a:t>days</a:t>
          </a:r>
          <a:r>
            <a:rPr lang="cs-CZ" sz="1400" kern="1200" dirty="0"/>
            <a:t>, max. 1 </a:t>
          </a:r>
          <a:r>
            <a:rPr lang="cs-CZ" sz="1400" kern="1200" dirty="0" err="1"/>
            <a:t>semester</a:t>
          </a:r>
          <a:endParaRPr lang="cs-CZ" sz="1400" kern="1200" dirty="0"/>
        </a:p>
      </dsp:txBody>
      <dsp:txXfrm>
        <a:off x="2263932" y="2370229"/>
        <a:ext cx="2247547" cy="1016529"/>
      </dsp:txXfrm>
    </dsp:sp>
    <dsp:sp modelId="{26C38E81-AED3-4991-9D14-161B472790DE}">
      <dsp:nvSpPr>
        <dsp:cNvPr id="0" name=""/>
        <dsp:cNvSpPr/>
      </dsp:nvSpPr>
      <dsp:spPr>
        <a:xfrm>
          <a:off x="1156931" y="2370229"/>
          <a:ext cx="1006364" cy="10165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8200D-ACB6-4BE8-A31D-B655DE084AF4}">
      <dsp:nvSpPr>
        <dsp:cNvPr id="0" name=""/>
        <dsp:cNvSpPr/>
      </dsp:nvSpPr>
      <dsp:spPr>
        <a:xfrm>
          <a:off x="1156931" y="3554486"/>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Up to 16 000 Kč/</a:t>
          </a:r>
          <a:r>
            <a:rPr lang="cs-CZ" sz="1400" kern="1200" dirty="0" err="1"/>
            <a:t>month</a:t>
          </a:r>
          <a:endParaRPr lang="cs-CZ" sz="1400" kern="1200" dirty="0"/>
        </a:p>
      </dsp:txBody>
      <dsp:txXfrm>
        <a:off x="1156931" y="3554486"/>
        <a:ext cx="2247547" cy="1016529"/>
      </dsp:txXfrm>
    </dsp:sp>
    <dsp:sp modelId="{983DA11C-ADF6-4A7D-A213-AD0E5F917662}">
      <dsp:nvSpPr>
        <dsp:cNvPr id="0" name=""/>
        <dsp:cNvSpPr/>
      </dsp:nvSpPr>
      <dsp:spPr>
        <a:xfrm>
          <a:off x="3505115" y="3554486"/>
          <a:ext cx="1006364" cy="101652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0810FA-0F0B-4490-841F-F73B718B2634}">
      <dsp:nvSpPr>
        <dsp:cNvPr id="0" name=""/>
        <dsp:cNvSpPr/>
      </dsp:nvSpPr>
      <dsp:spPr>
        <a:xfrm>
          <a:off x="2263932" y="4738743"/>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err="1"/>
            <a:t>Deadline</a:t>
          </a:r>
          <a:r>
            <a:rPr lang="cs-CZ" sz="1400" b="1" kern="1200" dirty="0"/>
            <a:t>: 15.12. for the </a:t>
          </a:r>
          <a:r>
            <a:rPr lang="cs-CZ" sz="1400" b="1" kern="1200" dirty="0" err="1"/>
            <a:t>next</a:t>
          </a:r>
          <a:r>
            <a:rPr lang="cs-CZ" sz="1400" b="1" kern="1200" dirty="0"/>
            <a:t> </a:t>
          </a:r>
          <a:r>
            <a:rPr lang="cs-CZ" sz="1400" b="1" kern="1200" dirty="0" err="1"/>
            <a:t>calendar</a:t>
          </a:r>
          <a:r>
            <a:rPr lang="cs-CZ" sz="1400" b="1" kern="1200" dirty="0"/>
            <a:t> </a:t>
          </a:r>
          <a:r>
            <a:rPr lang="cs-CZ" sz="1400" b="1" kern="1200" dirty="0" err="1"/>
            <a:t>year</a:t>
          </a:r>
          <a:endParaRPr lang="cs-CZ" sz="1400" kern="1200" dirty="0"/>
        </a:p>
      </dsp:txBody>
      <dsp:txXfrm>
        <a:off x="2263932" y="4738743"/>
        <a:ext cx="2247547" cy="1016529"/>
      </dsp:txXfrm>
    </dsp:sp>
    <dsp:sp modelId="{FAD6B259-89D7-43BD-A452-8D38F22AA14B}">
      <dsp:nvSpPr>
        <dsp:cNvPr id="0" name=""/>
        <dsp:cNvSpPr/>
      </dsp:nvSpPr>
      <dsp:spPr>
        <a:xfrm>
          <a:off x="1156931" y="4738743"/>
          <a:ext cx="1006364" cy="1016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00018-E8BA-4947-B511-F1D81B39EBD6}">
      <dsp:nvSpPr>
        <dsp:cNvPr id="0" name=""/>
        <dsp:cNvSpPr/>
      </dsp:nvSpPr>
      <dsp:spPr>
        <a:xfrm>
          <a:off x="235556" y="1197"/>
          <a:ext cx="5484689" cy="32908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754" tIns="282105" rIns="268754" bIns="282105" numCol="1" spcCol="1270" anchor="t" anchorCtr="0">
          <a:noAutofit/>
        </a:bodyPr>
        <a:lstStyle/>
        <a:p>
          <a:pPr marL="0" lvl="0" indent="0" algn="l" defTabSz="844550">
            <a:lnSpc>
              <a:spcPct val="90000"/>
            </a:lnSpc>
            <a:spcBef>
              <a:spcPct val="0"/>
            </a:spcBef>
            <a:spcAft>
              <a:spcPct val="35000"/>
            </a:spcAft>
            <a:buNone/>
          </a:pPr>
          <a:r>
            <a:rPr lang="cs-CZ" sz="1900" b="1" kern="1200" dirty="0">
              <a:hlinkClick xmlns:r="http://schemas.openxmlformats.org/officeDocument/2006/relationships" r:id="rId1"/>
            </a:rPr>
            <a:t>CEEPUS</a:t>
          </a:r>
          <a:br>
            <a:rPr lang="cs-CZ" sz="1900" b="1" kern="1200" dirty="0"/>
          </a:br>
          <a:endParaRPr lang="en-US" sz="1900" kern="1200" dirty="0"/>
        </a:p>
        <a:p>
          <a:pPr marL="114300" lvl="1" indent="-114300" algn="l" defTabSz="666750">
            <a:lnSpc>
              <a:spcPct val="90000"/>
            </a:lnSpc>
            <a:spcBef>
              <a:spcPct val="0"/>
            </a:spcBef>
            <a:spcAft>
              <a:spcPct val="15000"/>
            </a:spcAft>
            <a:buChar char="•"/>
          </a:pPr>
          <a:r>
            <a:rPr lang="cs-CZ" sz="1500" kern="1200"/>
            <a:t>Possibility to go on a study stay or summer school in Albania, Bosnia and Herzegovina, Bulgaria, Austria, Croatia, Hungary, Montenegro, Macedonia, Poland, Pristina-Kosovo, Romania, Slovakia, Slovenia and Serbia</a:t>
          </a:r>
          <a:endParaRPr lang="en-US" sz="1500" kern="1200"/>
        </a:p>
        <a:p>
          <a:pPr marL="114300" lvl="1" indent="-114300" algn="l" defTabSz="666750">
            <a:lnSpc>
              <a:spcPct val="90000"/>
            </a:lnSpc>
            <a:spcBef>
              <a:spcPct val="0"/>
            </a:spcBef>
            <a:spcAft>
              <a:spcPct val="15000"/>
            </a:spcAft>
            <a:buChar char="•"/>
          </a:pPr>
          <a:r>
            <a:rPr lang="cs-CZ" sz="1500" kern="1200"/>
            <a:t>Find a university in the country yourself</a:t>
          </a:r>
          <a:endParaRPr lang="en-US" sz="1500" kern="1200"/>
        </a:p>
        <a:p>
          <a:pPr marL="114300" lvl="1" indent="-114300" algn="l" defTabSz="666750">
            <a:lnSpc>
              <a:spcPct val="90000"/>
            </a:lnSpc>
            <a:spcBef>
              <a:spcPct val="0"/>
            </a:spcBef>
            <a:spcAft>
              <a:spcPct val="15000"/>
            </a:spcAft>
            <a:buChar char="•"/>
          </a:pPr>
          <a:r>
            <a:rPr lang="cs-CZ" sz="1500" kern="1200"/>
            <a:t>CZS reimburses travel costs</a:t>
          </a:r>
          <a:endParaRPr lang="en-US" sz="1500" kern="1200"/>
        </a:p>
        <a:p>
          <a:pPr marL="114300" lvl="1" indent="-114300" algn="l" defTabSz="666750">
            <a:lnSpc>
              <a:spcPct val="90000"/>
            </a:lnSpc>
            <a:spcBef>
              <a:spcPct val="0"/>
            </a:spcBef>
            <a:spcAft>
              <a:spcPct val="15000"/>
            </a:spcAft>
            <a:buChar char="•"/>
          </a:pPr>
          <a:r>
            <a:rPr lang="cs-CZ" sz="1500" kern="1200" dirty="0" err="1"/>
            <a:t>Scholarship</a:t>
          </a:r>
          <a:r>
            <a:rPr lang="cs-CZ" sz="1500" kern="1200" dirty="0"/>
            <a:t> </a:t>
          </a:r>
          <a:r>
            <a:rPr lang="cs-CZ" sz="1500" kern="1200" dirty="0" err="1"/>
            <a:t>paid</a:t>
          </a:r>
          <a:r>
            <a:rPr lang="cs-CZ" sz="1500" kern="1200" dirty="0"/>
            <a:t> by the </a:t>
          </a:r>
          <a:r>
            <a:rPr lang="cs-CZ" sz="1500" kern="1200" dirty="0" err="1"/>
            <a:t>receiving</a:t>
          </a:r>
          <a:r>
            <a:rPr lang="cs-CZ" sz="1500" kern="1200" dirty="0"/>
            <a:t> </a:t>
          </a:r>
          <a:r>
            <a:rPr lang="cs-CZ" sz="1500" kern="1200" dirty="0" err="1"/>
            <a:t>institution</a:t>
          </a:r>
          <a:br>
            <a:rPr lang="cs-CZ" sz="1500" b="0" i="0" kern="1200" dirty="0"/>
          </a:br>
          <a:br>
            <a:rPr lang="en-US" sz="1500" kern="1200" dirty="0"/>
          </a:br>
          <a:endParaRPr lang="en-US" sz="1500" kern="1200" dirty="0"/>
        </a:p>
      </dsp:txBody>
      <dsp:txXfrm>
        <a:off x="235556" y="1197"/>
        <a:ext cx="5484689" cy="32908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8676D-172C-48BF-BB7E-74642D554E90}">
      <dsp:nvSpPr>
        <dsp:cNvPr id="0" name=""/>
        <dsp:cNvSpPr/>
      </dsp:nvSpPr>
      <dsp:spPr>
        <a:xfrm>
          <a:off x="467083" y="14922"/>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B09E1D-1F86-41D9-BA19-16BB49BA981D}">
      <dsp:nvSpPr>
        <dsp:cNvPr id="0" name=""/>
        <dsp:cNvSpPr/>
      </dsp:nvSpPr>
      <dsp:spPr>
        <a:xfrm>
          <a:off x="670462" y="218301"/>
          <a:ext cx="547558" cy="54755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A630D-F368-4D6A-95A4-4F41E01D462D}">
      <dsp:nvSpPr>
        <dsp:cNvPr id="0" name=""/>
        <dsp:cNvSpPr/>
      </dsp:nvSpPr>
      <dsp:spPr>
        <a:xfrm>
          <a:off x="162014" y="1266485"/>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Specific mobility scholarships (Erasmus+, </a:t>
          </a:r>
          <a:r>
            <a:rPr lang="en-US" sz="1100" kern="1200" dirty="0" err="1"/>
            <a:t>Freemover</a:t>
          </a:r>
          <a:r>
            <a:rPr lang="en-US" sz="1100" kern="1200" dirty="0"/>
            <a:t>, </a:t>
          </a:r>
          <a:r>
            <a:rPr lang="en-US" sz="1100" kern="1200" dirty="0" err="1"/>
            <a:t>Ceepus</a:t>
          </a:r>
          <a:r>
            <a:rPr lang="en-US" sz="1100" kern="1200" dirty="0"/>
            <a:t>, Partner Universities...)</a:t>
          </a:r>
        </a:p>
      </dsp:txBody>
      <dsp:txXfrm>
        <a:off x="162014" y="1266485"/>
        <a:ext cx="1564453" cy="645336"/>
      </dsp:txXfrm>
    </dsp:sp>
    <dsp:sp modelId="{F36ECD0E-B63B-4E3C-B91D-F09705761D97}">
      <dsp:nvSpPr>
        <dsp:cNvPr id="0" name=""/>
        <dsp:cNvSpPr/>
      </dsp:nvSpPr>
      <dsp:spPr>
        <a:xfrm>
          <a:off x="2305315" y="14922"/>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FFF754-39CF-49A6-A9D0-5E8F6B6CB612}">
      <dsp:nvSpPr>
        <dsp:cNvPr id="0" name=""/>
        <dsp:cNvSpPr/>
      </dsp:nvSpPr>
      <dsp:spPr>
        <a:xfrm>
          <a:off x="2508694" y="218301"/>
          <a:ext cx="547558" cy="5475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10451-6939-4DF8-AE36-B7091D5EE91E}">
      <dsp:nvSpPr>
        <dsp:cNvPr id="0" name=""/>
        <dsp:cNvSpPr/>
      </dsp:nvSpPr>
      <dsp:spPr>
        <a:xfrm>
          <a:off x="2000247" y="1266485"/>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kern="1200" dirty="0" err="1"/>
            <a:t>Faculty</a:t>
          </a:r>
          <a:r>
            <a:rPr lang="cs-CZ" sz="1100" kern="1200" dirty="0"/>
            <a:t> </a:t>
          </a:r>
          <a:r>
            <a:rPr lang="cs-CZ" sz="1100" kern="1200" dirty="0" err="1"/>
            <a:t>Scholarships</a:t>
          </a:r>
          <a:endParaRPr lang="en-US" sz="1100" kern="1200" dirty="0"/>
        </a:p>
      </dsp:txBody>
      <dsp:txXfrm>
        <a:off x="2000247" y="1266485"/>
        <a:ext cx="1564453" cy="645336"/>
      </dsp:txXfrm>
    </dsp:sp>
    <dsp:sp modelId="{A392D432-92FC-416F-AD16-677F6DE6B3BF}">
      <dsp:nvSpPr>
        <dsp:cNvPr id="0" name=""/>
        <dsp:cNvSpPr/>
      </dsp:nvSpPr>
      <dsp:spPr>
        <a:xfrm>
          <a:off x="4259075" y="1611"/>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1EE73-DF51-457E-947A-D46FD02B5309}">
      <dsp:nvSpPr>
        <dsp:cNvPr id="0" name=""/>
        <dsp:cNvSpPr/>
      </dsp:nvSpPr>
      <dsp:spPr>
        <a:xfrm>
          <a:off x="4462454" y="204990"/>
          <a:ext cx="547558" cy="54755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FE2B9-B1FF-4F62-9659-E73DB2352655}">
      <dsp:nvSpPr>
        <dsp:cNvPr id="0" name=""/>
        <dsp:cNvSpPr/>
      </dsp:nvSpPr>
      <dsp:spPr>
        <a:xfrm>
          <a:off x="3838479" y="1226550"/>
          <a:ext cx="1795507" cy="69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b="0" kern="1200" dirty="0" err="1"/>
            <a:t>Various</a:t>
          </a:r>
          <a:r>
            <a:rPr lang="cs-CZ" sz="1100" b="0" kern="1200" dirty="0"/>
            <a:t> </a:t>
          </a:r>
          <a:r>
            <a:rPr lang="cs-CZ" sz="1100" b="0" kern="1200" dirty="0" err="1"/>
            <a:t>ORGANIZATIONS</a:t>
          </a:r>
          <a:r>
            <a:rPr lang="cs-CZ" sz="1100" b="0" kern="1200" dirty="0"/>
            <a:t>/</a:t>
          </a:r>
          <a:r>
            <a:rPr lang="cs-CZ" sz="1100" b="0" kern="1200" dirty="0" err="1"/>
            <a:t>FOUNDATIONS</a:t>
          </a:r>
          <a:r>
            <a:rPr lang="cs-CZ" sz="1100" b="0" kern="1200" dirty="0"/>
            <a:t> 
(</a:t>
          </a:r>
          <a:r>
            <a:rPr lang="cs-CZ" sz="1100" b="0" kern="1200" dirty="0" err="1"/>
            <a:t>e.g</a:t>
          </a:r>
          <a:r>
            <a:rPr lang="cs-CZ" sz="1100" b="0" kern="1200" dirty="0"/>
            <a:t>. Hlávkova </a:t>
          </a:r>
          <a:r>
            <a:rPr lang="cs-CZ" sz="1100" b="0" kern="1200" dirty="0" err="1"/>
            <a:t>nadade,Sophia</a:t>
          </a:r>
          <a:r>
            <a:rPr lang="cs-CZ" sz="1100" b="0" kern="1200" dirty="0"/>
            <a:t>, </a:t>
          </a:r>
          <a:r>
            <a:rPr lang="cs-CZ" sz="1100" b="0" kern="1200" dirty="0" err="1"/>
            <a:t>L+V</a:t>
          </a:r>
          <a:r>
            <a:rPr lang="cs-CZ" sz="1100" b="0" kern="1200" dirty="0"/>
            <a:t>. Klausovi,...)</a:t>
          </a:r>
          <a:endParaRPr lang="en-US" sz="1100" kern="1200" dirty="0"/>
        </a:p>
      </dsp:txBody>
      <dsp:txXfrm>
        <a:off x="3838479" y="1226550"/>
        <a:ext cx="1795507" cy="698583"/>
      </dsp:txXfrm>
    </dsp:sp>
    <dsp:sp modelId="{583E0DA8-1201-4218-A096-E00F98793BAF}">
      <dsp:nvSpPr>
        <dsp:cNvPr id="0" name=""/>
        <dsp:cNvSpPr/>
      </dsp:nvSpPr>
      <dsp:spPr>
        <a:xfrm>
          <a:off x="1501726" y="2316247"/>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8AB0F-8027-4D26-B1DE-08AE464EF031}">
      <dsp:nvSpPr>
        <dsp:cNvPr id="0" name=""/>
        <dsp:cNvSpPr/>
      </dsp:nvSpPr>
      <dsp:spPr>
        <a:xfrm>
          <a:off x="1705105" y="2519626"/>
          <a:ext cx="547558" cy="5475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1A329-81FE-4536-B6BE-D99E271FD622}">
      <dsp:nvSpPr>
        <dsp:cNvPr id="0" name=""/>
        <dsp:cNvSpPr/>
      </dsp:nvSpPr>
      <dsp:spPr>
        <a:xfrm>
          <a:off x="1196658" y="3567809"/>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err="1">
              <a:hlinkClick xmlns:r="http://schemas.openxmlformats.org/officeDocument/2006/relationships" r:id="rId9"/>
            </a:rPr>
            <a:t>Barrande</a:t>
          </a:r>
          <a:r>
            <a:rPr lang="en-US" sz="1100" kern="1200" dirty="0">
              <a:hlinkClick xmlns:r="http://schemas.openxmlformats.org/officeDocument/2006/relationships" r:id="rId9"/>
            </a:rPr>
            <a:t> Fellowship Program</a:t>
          </a:r>
          <a:r>
            <a:rPr lang="cs-CZ" sz="1100" kern="1200" dirty="0">
              <a:hlinkClick xmlns:r="http://schemas.openxmlformats.org/officeDocument/2006/relationships" r:id="rId9"/>
            </a:rPr>
            <a:t> (PHD </a:t>
          </a:r>
          <a:r>
            <a:rPr lang="cs-CZ" sz="1100" kern="1200" dirty="0" err="1">
              <a:hlinkClick xmlns:r="http://schemas.openxmlformats.org/officeDocument/2006/relationships" r:id="rId9"/>
            </a:rPr>
            <a:t>students</a:t>
          </a:r>
          <a:r>
            <a:rPr lang="cs-CZ" sz="1100" kern="1200" dirty="0">
              <a:hlinkClick xmlns:r="http://schemas.openxmlformats.org/officeDocument/2006/relationships" r:id="rId9"/>
            </a:rPr>
            <a:t>!)</a:t>
          </a:r>
          <a:br>
            <a:rPr lang="en-US" sz="1100" kern="1200" dirty="0">
              <a:hlinkClick xmlns:r="http://schemas.openxmlformats.org/officeDocument/2006/relationships" r:id="rId9"/>
            </a:rPr>
          </a:br>
          <a:endParaRPr lang="en-US" sz="1100" kern="1200" dirty="0"/>
        </a:p>
      </dsp:txBody>
      <dsp:txXfrm>
        <a:off x="1196658" y="3567809"/>
        <a:ext cx="1564453" cy="645336"/>
      </dsp:txXfrm>
    </dsp:sp>
    <dsp:sp modelId="{57774473-699D-4CD7-AD59-B36CD5D7E4CA}">
      <dsp:nvSpPr>
        <dsp:cNvPr id="0" name=""/>
        <dsp:cNvSpPr/>
      </dsp:nvSpPr>
      <dsp:spPr>
        <a:xfrm>
          <a:off x="3339959" y="2316247"/>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0358E-364F-4A93-A5EB-2725197F95F2}">
      <dsp:nvSpPr>
        <dsp:cNvPr id="0" name=""/>
        <dsp:cNvSpPr/>
      </dsp:nvSpPr>
      <dsp:spPr>
        <a:xfrm>
          <a:off x="3543337" y="2519626"/>
          <a:ext cx="547558" cy="54755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B7EA4-C2C9-4F3B-864E-ACB7CFA5F159}">
      <dsp:nvSpPr>
        <dsp:cNvPr id="0" name=""/>
        <dsp:cNvSpPr/>
      </dsp:nvSpPr>
      <dsp:spPr>
        <a:xfrm>
          <a:off x="3034890" y="3567809"/>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hlinkClick xmlns:r="http://schemas.openxmlformats.org/officeDocument/2006/relationships" r:id="rId12"/>
            </a:rPr>
            <a:t>DAAD</a:t>
          </a:r>
          <a:r>
            <a:rPr lang="en-US" sz="1100" kern="1200" dirty="0"/>
            <a:t>, </a:t>
          </a:r>
          <a:r>
            <a:rPr lang="en-US" sz="1100" kern="1200" dirty="0">
              <a:hlinkClick xmlns:r="http://schemas.openxmlformats.org/officeDocument/2006/relationships" r:id="rId13"/>
            </a:rPr>
            <a:t>AKTION</a:t>
          </a:r>
          <a:r>
            <a:rPr lang="en-US" sz="1100" kern="1200" dirty="0"/>
            <a:t>,</a:t>
          </a:r>
          <a:r>
            <a:rPr lang="cs-CZ" sz="1100" kern="1200" dirty="0"/>
            <a:t> </a:t>
          </a:r>
          <a:r>
            <a:rPr lang="cs-CZ" sz="1100" kern="1200" dirty="0">
              <a:hlinkClick xmlns:r="http://schemas.openxmlformats.org/officeDocument/2006/relationships" r:id="rId14"/>
            </a:rPr>
            <a:t>DZS/</a:t>
          </a:r>
          <a:r>
            <a:rPr lang="cs-CZ" sz="1100" kern="1200" dirty="0" err="1">
              <a:hlinkClick xmlns:r="http://schemas.openxmlformats.org/officeDocument/2006/relationships" r:id="rId14"/>
            </a:rPr>
            <a:t>AIA</a:t>
          </a:r>
          <a:r>
            <a:rPr lang="cs-CZ" sz="1100" kern="1200" dirty="0">
              <a:hlinkClick xmlns:r="http://schemas.openxmlformats.org/officeDocument/2006/relationships" r:id="rId14"/>
            </a:rPr>
            <a:t> </a:t>
          </a:r>
          <a:r>
            <a:rPr lang="cs-CZ" sz="1100" kern="1200" dirty="0" err="1">
              <a:hlinkClick xmlns:r="http://schemas.openxmlformats.org/officeDocument/2006/relationships" r:id="rId14"/>
            </a:rPr>
            <a:t>offers</a:t>
          </a:r>
          <a:r>
            <a:rPr lang="en-US" sz="1100" kern="1200" dirty="0">
              <a:hlinkClick xmlns:r="http://schemas.openxmlformats.org/officeDocument/2006/relationships" r:id="rId14"/>
            </a:rPr>
            <a:t> </a:t>
          </a:r>
          <a:endParaRPr lang="cs-CZ" sz="1100" kern="1200" dirty="0"/>
        </a:p>
      </dsp:txBody>
      <dsp:txXfrm>
        <a:off x="3034890" y="3567809"/>
        <a:ext cx="1564453" cy="6453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80546-8BAB-421C-876A-5D351785F542}">
      <dsp:nvSpPr>
        <dsp:cNvPr id="0" name=""/>
        <dsp:cNvSpPr/>
      </dsp:nvSpPr>
      <dsp:spPr>
        <a:xfrm>
          <a:off x="561765" y="1753"/>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err="1"/>
            <a:t>Unpacking</a:t>
          </a:r>
          <a:r>
            <a:rPr lang="cs-CZ" sz="1200" kern="1200" dirty="0"/>
            <a:t> the </a:t>
          </a:r>
          <a:r>
            <a:rPr lang="cs-CZ" sz="1200" kern="1200" dirty="0" err="1"/>
            <a:t>suitcase</a:t>
          </a:r>
          <a:endParaRPr lang="en-US" sz="1200" kern="1200" dirty="0"/>
        </a:p>
      </dsp:txBody>
      <dsp:txXfrm>
        <a:off x="561765" y="1753"/>
        <a:ext cx="1281480" cy="768888"/>
      </dsp:txXfrm>
    </dsp:sp>
    <dsp:sp modelId="{7520CC17-7840-423F-837A-922394749320}">
      <dsp:nvSpPr>
        <dsp:cNvPr id="0" name=""/>
        <dsp:cNvSpPr/>
      </dsp:nvSpPr>
      <dsp:spPr>
        <a:xfrm>
          <a:off x="1971394" y="1753"/>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a:t>Return</a:t>
          </a:r>
          <a:endParaRPr lang="en-US" sz="1200" kern="1200" dirty="0"/>
        </a:p>
      </dsp:txBody>
      <dsp:txXfrm>
        <a:off x="1971394" y="1753"/>
        <a:ext cx="1281480" cy="768888"/>
      </dsp:txXfrm>
    </dsp:sp>
    <dsp:sp modelId="{237C151F-06B8-4D7F-9298-889ED532FBC6}">
      <dsp:nvSpPr>
        <dsp:cNvPr id="0" name=""/>
        <dsp:cNvSpPr/>
      </dsp:nvSpPr>
      <dsp:spPr>
        <a:xfrm>
          <a:off x="561765" y="898790"/>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a:t>Time delay</a:t>
          </a:r>
          <a:endParaRPr lang="en-US" sz="1200" kern="1200" dirty="0"/>
        </a:p>
      </dsp:txBody>
      <dsp:txXfrm>
        <a:off x="561765" y="898790"/>
        <a:ext cx="1281480" cy="768888"/>
      </dsp:txXfrm>
    </dsp:sp>
    <dsp:sp modelId="{D5CBDCF5-A1F5-4163-BF1F-67DA89765529}">
      <dsp:nvSpPr>
        <dsp:cNvPr id="0" name=""/>
        <dsp:cNvSpPr/>
      </dsp:nvSpPr>
      <dsp:spPr>
        <a:xfrm>
          <a:off x="1971394" y="898790"/>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a:t>Temperature difference</a:t>
          </a:r>
          <a:endParaRPr lang="en-US" sz="1200" kern="1200" dirty="0"/>
        </a:p>
      </dsp:txBody>
      <dsp:txXfrm>
        <a:off x="1971394" y="898790"/>
        <a:ext cx="1281480" cy="768888"/>
      </dsp:txXfrm>
    </dsp:sp>
    <dsp:sp modelId="{0057D984-A10F-4058-9F55-663DDFAD105E}">
      <dsp:nvSpPr>
        <dsp:cNvPr id="0" name=""/>
        <dsp:cNvSpPr/>
      </dsp:nvSpPr>
      <dsp:spPr>
        <a:xfrm>
          <a:off x="561765" y="1795826"/>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err="1"/>
            <a:t>Think</a:t>
          </a:r>
          <a:r>
            <a:rPr lang="cs-CZ" sz="1200" kern="1200" dirty="0"/>
            <a:t> </a:t>
          </a:r>
          <a:r>
            <a:rPr lang="cs-CZ" sz="1200" kern="1200" dirty="0" err="1"/>
            <a:t>like</a:t>
          </a:r>
          <a:r>
            <a:rPr lang="cs-CZ" sz="1200" kern="1200" dirty="0"/>
            <a:t> a </a:t>
          </a:r>
          <a:r>
            <a:rPr lang="cs-CZ" sz="1200" kern="1200" dirty="0" err="1"/>
            <a:t>local</a:t>
          </a:r>
          <a:r>
            <a:rPr lang="cs-CZ" sz="1200" kern="1200" dirty="0"/>
            <a:t>
</a:t>
          </a:r>
          <a:r>
            <a:rPr lang="cs-CZ" sz="1200" kern="1200" dirty="0" err="1"/>
            <a:t>Paperwork</a:t>
          </a:r>
          <a:endParaRPr lang="en-US" sz="1200" kern="1200" dirty="0"/>
        </a:p>
      </dsp:txBody>
      <dsp:txXfrm>
        <a:off x="561765" y="1795826"/>
        <a:ext cx="1281480" cy="768888"/>
      </dsp:txXfrm>
    </dsp:sp>
    <dsp:sp modelId="{63E44A61-304C-4841-A97A-CD2C2CC61C45}">
      <dsp:nvSpPr>
        <dsp:cNvPr id="0" name=""/>
        <dsp:cNvSpPr/>
      </dsp:nvSpPr>
      <dsp:spPr>
        <a:xfrm>
          <a:off x="1971394" y="1795826"/>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err="1"/>
            <a:t>Choose</a:t>
          </a:r>
          <a:r>
            <a:rPr lang="cs-CZ" sz="1200" kern="1200" dirty="0"/>
            <a:t> the </a:t>
          </a:r>
          <a:r>
            <a:rPr lang="cs-CZ" sz="1200" kern="1200" dirty="0" err="1"/>
            <a:t>right</a:t>
          </a:r>
          <a:r>
            <a:rPr lang="cs-CZ" sz="1200" kern="1200" dirty="0"/>
            <a:t> </a:t>
          </a:r>
          <a:r>
            <a:rPr lang="cs-CZ" sz="1200" kern="1200" dirty="0" err="1"/>
            <a:t>courses</a:t>
          </a:r>
          <a:endParaRPr lang="en-US" sz="1200" kern="1200" dirty="0"/>
        </a:p>
      </dsp:txBody>
      <dsp:txXfrm>
        <a:off x="1971394" y="1795826"/>
        <a:ext cx="1281480" cy="768888"/>
      </dsp:txXfrm>
    </dsp:sp>
    <dsp:sp modelId="{5C2D1B09-FA49-41C0-96BE-88C21F4B2D67}">
      <dsp:nvSpPr>
        <dsp:cNvPr id="0" name=""/>
        <dsp:cNvSpPr/>
      </dsp:nvSpPr>
      <dsp:spPr>
        <a:xfrm>
          <a:off x="1266579" y="2692862"/>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Adapting to another country's new daily routine</a:t>
          </a:r>
        </a:p>
      </dsp:txBody>
      <dsp:txXfrm>
        <a:off x="1266579" y="2692862"/>
        <a:ext cx="1281480" cy="7688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7:49:47.8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1,'10313'0,"-10011"26,-185-11,1068 40,-1142-55,-24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7:50:37.71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1,'2'3,"-1"1,0-1,1 0,0 0,0 0,0 0,0 0,0 0,1-1,2 4,6 6,57 74,127 122,-119-141,90 62,-125-99,38 24,118 58,6 3,-8-11,-70-42,323 180,-136-77,-95-61,258 145,-283-156,-43-23,-21-4,250 120,-206-93,-9-5,-77-45,150 103,18 10,33 11,-67-35,-51-35,-5 7,218 181,-233-166,259 156,-50-54,-168-106,14 8,-47-23,27 19,73 42,-214-135,197 95,-103-55,-78-40,70 22,-90-36,-1 1,0 2,-1 2,-1 1,62 43,-20-2,49 40,-114-87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7:50:44.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0,'17'1,"0"1,29 7,26 3,-6-10,122 11,-95-2,90 16,-67-4,1-5,120 3,236-15,-306-7,-127 3,49 8,-46-4,47 1,450-8,-520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07:51:47.758"/>
    </inkml:context>
    <inkml:brush xml:id="br0">
      <inkml:brushProperty name="width" value="0.05" units="cm"/>
      <inkml:brushProperty name="height" value="0.05" units="cm"/>
      <inkml:brushProperty name="color" value="#E71224"/>
    </inkml:brush>
  </inkml:definitions>
  <inkml:trace contextRef="#ctx0" brushRef="#br0">1 0 24575,'1750'0'-1365,"-1730"0"-5461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07:51:50.440"/>
    </inkml:context>
    <inkml:brush xml:id="br0">
      <inkml:brushProperty name="width" value="0.05" units="cm"/>
      <inkml:brushProperty name="height" value="0.05" units="cm"/>
      <inkml:brushProperty name="color" value="#E71224"/>
    </inkml:brush>
  </inkml:definitions>
  <inkml:trace contextRef="#ctx0" brushRef="#br0">0 0 24575,'1487'0'-1365,"-1467"0"-5461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07:51:55.300"/>
    </inkml:context>
    <inkml:brush xml:id="br0">
      <inkml:brushProperty name="width" value="0.05" units="cm"/>
      <inkml:brushProperty name="height" value="0.05" units="cm"/>
      <inkml:brushProperty name="color" value="#E71224"/>
    </inkml:brush>
  </inkml:definitions>
  <inkml:trace contextRef="#ctx0" brushRef="#br0">1 1 24575,'17'15'0,"1"0"0,1-1 0,32 18 0,-26-18 0,37 31 0,-24-16 0,80 46 0,-59-41 0,26 15 0,43 28 0,-101-60 0,1 0 0,54 22 0,-51-26 0,-2 1 0,51 33 0,68 73 0,-95-74 0,1-3 0,68 42 0,-57-46 0,-22-12 0,1-3 0,49 21 0,-58-28 0,-1 1 0,-1 2 0,-1 1 0,57 48 0,-59-45 0,4-3-1365,-18-15-5461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0427D-3D6F-4CE6-8E8B-FA872EB61A25}" type="datetimeFigureOut">
              <a:rPr lang="cs-CZ" smtClean="0"/>
              <a:t>20.10.2025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7FBCA-F322-4CE6-A26C-7ABFCD86956F}" type="slidenum">
              <a:rPr lang="cs-CZ" smtClean="0"/>
              <a:t>‹#›</a:t>
            </a:fld>
            <a:endParaRPr lang="cs-CZ"/>
          </a:p>
        </p:txBody>
      </p:sp>
    </p:spTree>
    <p:extLst>
      <p:ext uri="{BB962C8B-B14F-4D97-AF65-F5344CB8AC3E}">
        <p14:creationId xmlns:p14="http://schemas.microsoft.com/office/powerpoint/2010/main" val="2699407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FE2C775-9D22-481E-9F32-32892979439D}" type="datetime1">
              <a:rPr lang="cs-CZ" smtClean="0"/>
              <a:t>20.10.2025</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129895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126100F-A0FD-4A66-9C5D-2125C0E0B765}" type="datetime1">
              <a:rPr lang="cs-CZ" smtClean="0"/>
              <a:t>20.10.2025</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44827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D90FE45-CA00-41EF-9AC0-2F0723715706}" type="datetime1">
              <a:rPr lang="cs-CZ" smtClean="0"/>
              <a:t>20.10.2025</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269788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793751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01177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49452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6665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3744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6671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79893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78032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31EB718-C5AE-4A80-867E-F9F201872614}" type="datetime1">
              <a:rPr lang="cs-CZ" smtClean="0"/>
              <a:t>20.10.2025</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1935714252"/>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720553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43763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10/20/2025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431836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International Relations Office, 9.2.2021</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pic>
        <p:nvPicPr>
          <p:cNvPr id="10" name="Obrázek 9">
            <a:extLst>
              <a:ext uri="{FF2B5EF4-FFF2-40B4-BE49-F238E27FC236}">
                <a16:creationId xmlns:a16="http://schemas.microsoft.com/office/drawing/2014/main" id="{F6DAD2CB-9E1E-41D7-BAB2-CD74A5F15C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3" y="414000"/>
            <a:ext cx="3989453" cy="1069200"/>
          </a:xfrm>
          <a:prstGeom prst="rect">
            <a:avLst/>
          </a:prstGeom>
        </p:spPr>
      </p:pic>
    </p:spTree>
    <p:extLst>
      <p:ext uri="{BB962C8B-B14F-4D97-AF65-F5344CB8AC3E}">
        <p14:creationId xmlns:p14="http://schemas.microsoft.com/office/powerpoint/2010/main" val="1481840093"/>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International Relations Office, 9.2.2021</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B6D16620-68B9-46F0-9511-83A054A4C5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7" y="6062047"/>
            <a:ext cx="2220049" cy="594987"/>
          </a:xfrm>
          <a:prstGeom prst="rect">
            <a:avLst/>
          </a:prstGeom>
        </p:spPr>
      </p:pic>
    </p:spTree>
    <p:extLst>
      <p:ext uri="{BB962C8B-B14F-4D97-AF65-F5344CB8AC3E}">
        <p14:creationId xmlns:p14="http://schemas.microsoft.com/office/powerpoint/2010/main" val="3429455247"/>
      </p:ext>
    </p:extLst>
  </p:cSld>
  <p:clrMapOvr>
    <a:masterClrMapping/>
  </p:clrMapOvr>
  <p:hf hdr="0" dt="0"/>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nímek MUNI CSI HR">
    <p:bg>
      <p:bgPr>
        <a:solidFill>
          <a:srgbClr val="00AF3F"/>
        </a:solidFill>
        <a:effectLst/>
      </p:bgPr>
    </p:bg>
    <p:spTree>
      <p:nvGrpSpPr>
        <p:cNvPr id="1" name=""/>
        <p:cNvGrpSpPr/>
        <p:nvPr/>
      </p:nvGrpSpPr>
      <p:grpSpPr>
        <a:xfrm>
          <a:off x="0" y="0"/>
          <a:ext cx="0" cy="0"/>
          <a:chOff x="0" y="0"/>
          <a:chExt cx="0" cy="0"/>
        </a:xfrm>
      </p:grpSpPr>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cs-CZ"/>
              <a:t>International Relations Office, 9.2.2021</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a:p>
        </p:txBody>
      </p:sp>
      <p:pic>
        <p:nvPicPr>
          <p:cNvPr id="7" name="Obrázek 6">
            <a:extLst>
              <a:ext uri="{FF2B5EF4-FFF2-40B4-BE49-F238E27FC236}">
                <a16:creationId xmlns:a16="http://schemas.microsoft.com/office/drawing/2014/main" id="{830D7435-90FF-41A9-9268-6F9C7D7A2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6710" y="2094977"/>
            <a:ext cx="8218579" cy="2202634"/>
          </a:xfrm>
          <a:prstGeom prst="rect">
            <a:avLst/>
          </a:prstGeom>
        </p:spPr>
      </p:pic>
    </p:spTree>
    <p:extLst>
      <p:ext uri="{BB962C8B-B14F-4D97-AF65-F5344CB8AC3E}">
        <p14:creationId xmlns:p14="http://schemas.microsoft.com/office/powerpoint/2010/main" val="3249189063"/>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verzní snímek s obrázkem">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International Relations Office, 9.2.2021</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p>
        </p:txBody>
      </p:sp>
      <p:pic>
        <p:nvPicPr>
          <p:cNvPr id="6" name="Obrázek 5">
            <a:extLst>
              <a:ext uri="{FF2B5EF4-FFF2-40B4-BE49-F238E27FC236}">
                <a16:creationId xmlns:a16="http://schemas.microsoft.com/office/drawing/2014/main" id="{950A24FA-DC66-4A1A-846A-111B3D2C5F2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9" y="6062047"/>
            <a:ext cx="2220045" cy="594987"/>
          </a:xfrm>
          <a:prstGeom prst="rect">
            <a:avLst/>
          </a:prstGeom>
        </p:spPr>
      </p:pic>
    </p:spTree>
    <p:extLst>
      <p:ext uri="{BB962C8B-B14F-4D97-AF65-F5344CB8AC3E}">
        <p14:creationId xmlns:p14="http://schemas.microsoft.com/office/powerpoint/2010/main" val="860170628"/>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International Relations Office, 9.2.2021</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19723587-2EDF-4DE7-A638-CB219D80BA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7" y="6062047"/>
            <a:ext cx="2220049" cy="594987"/>
          </a:xfrm>
          <a:prstGeom prst="rect">
            <a:avLst/>
          </a:prstGeom>
        </p:spPr>
      </p:pic>
    </p:spTree>
    <p:extLst>
      <p:ext uri="{BB962C8B-B14F-4D97-AF65-F5344CB8AC3E}">
        <p14:creationId xmlns:p14="http://schemas.microsoft.com/office/powerpoint/2010/main" val="3251231674"/>
      </p:ext>
    </p:extLst>
  </p:cSld>
  <p:clrMapOvr>
    <a:masterClrMapping/>
  </p:clrMapOvr>
  <p:hf hdr="0" dt="0"/>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r>
              <a:rPr lang="cs-CZ" altLang="cs-CZ"/>
              <a:t>International Relations Office, 9.2.2021</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Po kliknutí můžete upravovat styly textu v předloze.</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615C5545-1887-4891-9041-0A164B46C3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7" y="6062047"/>
            <a:ext cx="2220049" cy="594987"/>
          </a:xfrm>
          <a:prstGeom prst="rect">
            <a:avLst/>
          </a:prstGeom>
        </p:spPr>
      </p:pic>
    </p:spTree>
    <p:extLst>
      <p:ext uri="{BB962C8B-B14F-4D97-AF65-F5344CB8AC3E}">
        <p14:creationId xmlns:p14="http://schemas.microsoft.com/office/powerpoint/2010/main" val="1750668175"/>
      </p:ext>
    </p:extLst>
  </p:cSld>
  <p:clrMapOvr>
    <a:masterClrMapping/>
  </p:clrMapOvr>
  <p:hf hdr="0" dt="0"/>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92F8B0-FB81-83F3-6819-27063C9F7A2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7736567-8EC3-6C89-EDEE-06D276248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73473EB-FAFD-3DC3-9573-CB8AA002DF25}"/>
              </a:ext>
            </a:extLst>
          </p:cNvPr>
          <p:cNvSpPr>
            <a:spLocks noGrp="1"/>
          </p:cNvSpPr>
          <p:nvPr>
            <p:ph type="dt" sz="half" idx="10"/>
          </p:nvPr>
        </p:nvSpPr>
        <p:spPr/>
        <p:txBody>
          <a:bodyPr/>
          <a:lstStyle/>
          <a:p>
            <a:fld id="{CFE2C775-9D22-481E-9F32-32892979439D}" type="datetime1">
              <a:rPr lang="cs-CZ" smtClean="0"/>
              <a:t>20.10.2025</a:t>
            </a:fld>
            <a:endParaRPr lang="cs-CZ"/>
          </a:p>
        </p:txBody>
      </p:sp>
      <p:sp>
        <p:nvSpPr>
          <p:cNvPr id="5" name="Zástupný symbol pro zápatí 4">
            <a:extLst>
              <a:ext uri="{FF2B5EF4-FFF2-40B4-BE49-F238E27FC236}">
                <a16:creationId xmlns:a16="http://schemas.microsoft.com/office/drawing/2014/main" id="{A4A70AA9-4259-6D1B-80F1-511764667071}"/>
              </a:ext>
            </a:extLst>
          </p:cNvPr>
          <p:cNvSpPr>
            <a:spLocks noGrp="1"/>
          </p:cNvSpPr>
          <p:nvPr>
            <p:ph type="ftr" sz="quarter" idx="11"/>
          </p:nvPr>
        </p:nvSpPr>
        <p:spPr/>
        <p:txBody>
          <a:bodyPr/>
          <a:lstStyle/>
          <a:p>
            <a:r>
              <a:rPr lang="cs-CZ"/>
              <a:t>PhD Day, 6.10.2023</a:t>
            </a:r>
          </a:p>
        </p:txBody>
      </p:sp>
      <p:sp>
        <p:nvSpPr>
          <p:cNvPr id="6" name="Zástupný symbol pro číslo snímku 5">
            <a:extLst>
              <a:ext uri="{FF2B5EF4-FFF2-40B4-BE49-F238E27FC236}">
                <a16:creationId xmlns:a16="http://schemas.microsoft.com/office/drawing/2014/main" id="{4202AE6A-3F7D-EBCB-2841-DC26196BC4F0}"/>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427793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663223F6-D102-4151-972A-1D8CD71FB3AE}" type="datetime1">
              <a:rPr lang="cs-CZ" smtClean="0"/>
              <a:t>20.10.2025</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532204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C8442A-5EFB-6133-FC47-4C4515B29B6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A948454-E4FB-80AA-7D0D-26EF8A9B3213}"/>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36AE451-70CD-CAFF-2849-F17FED962D04}"/>
              </a:ext>
            </a:extLst>
          </p:cNvPr>
          <p:cNvSpPr>
            <a:spLocks noGrp="1"/>
          </p:cNvSpPr>
          <p:nvPr>
            <p:ph type="dt" sz="half" idx="10"/>
          </p:nvPr>
        </p:nvSpPr>
        <p:spPr/>
        <p:txBody>
          <a:bodyPr/>
          <a:lstStyle/>
          <a:p>
            <a:fld id="{B908BA2F-B649-4214-AB82-3F0E952774A0}" type="datetime1">
              <a:rPr lang="cs-CZ" smtClean="0"/>
              <a:t>20.10.2025</a:t>
            </a:fld>
            <a:endParaRPr lang="cs-CZ"/>
          </a:p>
        </p:txBody>
      </p:sp>
      <p:sp>
        <p:nvSpPr>
          <p:cNvPr id="5" name="Zástupný symbol pro zápatí 4">
            <a:extLst>
              <a:ext uri="{FF2B5EF4-FFF2-40B4-BE49-F238E27FC236}">
                <a16:creationId xmlns:a16="http://schemas.microsoft.com/office/drawing/2014/main" id="{1FADF5FE-57A3-61C4-E265-CF3151605693}"/>
              </a:ext>
            </a:extLst>
          </p:cNvPr>
          <p:cNvSpPr>
            <a:spLocks noGrp="1"/>
          </p:cNvSpPr>
          <p:nvPr>
            <p:ph type="ftr" sz="quarter" idx="11"/>
          </p:nvPr>
        </p:nvSpPr>
        <p:spPr/>
        <p:txBody>
          <a:bodyPr/>
          <a:lstStyle/>
          <a:p>
            <a:r>
              <a:rPr lang="cs-CZ"/>
              <a:t>PhD Day, 6.10.2023</a:t>
            </a:r>
          </a:p>
        </p:txBody>
      </p:sp>
      <p:sp>
        <p:nvSpPr>
          <p:cNvPr id="6" name="Zástupný symbol pro číslo snímku 5">
            <a:extLst>
              <a:ext uri="{FF2B5EF4-FFF2-40B4-BE49-F238E27FC236}">
                <a16:creationId xmlns:a16="http://schemas.microsoft.com/office/drawing/2014/main" id="{61843D16-E390-D390-8B95-0A43DBF926A0}"/>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063154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563562-61E4-8E1E-C121-ADA373418DF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D632932-96D1-5105-C3B9-258A6F2686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8CA8F76-3F35-2075-9BA0-5019EF82617A}"/>
              </a:ext>
            </a:extLst>
          </p:cNvPr>
          <p:cNvSpPr>
            <a:spLocks noGrp="1"/>
          </p:cNvSpPr>
          <p:nvPr>
            <p:ph type="dt" sz="half" idx="10"/>
          </p:nvPr>
        </p:nvSpPr>
        <p:spPr/>
        <p:txBody>
          <a:bodyPr/>
          <a:lstStyle/>
          <a:p>
            <a:fld id="{663223F6-D102-4151-972A-1D8CD71FB3AE}" type="datetime1">
              <a:rPr lang="cs-CZ" smtClean="0"/>
              <a:t>20.10.2025</a:t>
            </a:fld>
            <a:endParaRPr lang="cs-CZ"/>
          </a:p>
        </p:txBody>
      </p:sp>
      <p:sp>
        <p:nvSpPr>
          <p:cNvPr id="5" name="Zástupný symbol pro zápatí 4">
            <a:extLst>
              <a:ext uri="{FF2B5EF4-FFF2-40B4-BE49-F238E27FC236}">
                <a16:creationId xmlns:a16="http://schemas.microsoft.com/office/drawing/2014/main" id="{D08A97D8-4899-B87C-2728-4E72D89B0A15}"/>
              </a:ext>
            </a:extLst>
          </p:cNvPr>
          <p:cNvSpPr>
            <a:spLocks noGrp="1"/>
          </p:cNvSpPr>
          <p:nvPr>
            <p:ph type="ftr" sz="quarter" idx="11"/>
          </p:nvPr>
        </p:nvSpPr>
        <p:spPr/>
        <p:txBody>
          <a:bodyPr/>
          <a:lstStyle/>
          <a:p>
            <a:r>
              <a:rPr lang="cs-CZ"/>
              <a:t>PhD Day, 6.10.2023</a:t>
            </a:r>
          </a:p>
        </p:txBody>
      </p:sp>
      <p:sp>
        <p:nvSpPr>
          <p:cNvPr id="6" name="Zástupný symbol pro číslo snímku 5">
            <a:extLst>
              <a:ext uri="{FF2B5EF4-FFF2-40B4-BE49-F238E27FC236}">
                <a16:creationId xmlns:a16="http://schemas.microsoft.com/office/drawing/2014/main" id="{82357DFA-0316-9CD2-F5B7-262612CBD0F8}"/>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10553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F8B91-9AD9-E908-9E65-CCBC5CE00C6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911ACB6-786A-BF3D-E5F7-4DB685D90EE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5148108-6689-4F43-BC03-FFEE0B280448}"/>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397AB2E-B828-8FFE-6240-84F905ACCD10}"/>
              </a:ext>
            </a:extLst>
          </p:cNvPr>
          <p:cNvSpPr>
            <a:spLocks noGrp="1"/>
          </p:cNvSpPr>
          <p:nvPr>
            <p:ph type="dt" sz="half" idx="10"/>
          </p:nvPr>
        </p:nvSpPr>
        <p:spPr/>
        <p:txBody>
          <a:bodyPr/>
          <a:lstStyle/>
          <a:p>
            <a:fld id="{14302A68-83C5-49C1-82CF-F721096DAEC0}" type="datetime1">
              <a:rPr lang="cs-CZ" smtClean="0"/>
              <a:t>20.10.2025</a:t>
            </a:fld>
            <a:endParaRPr lang="cs-CZ"/>
          </a:p>
        </p:txBody>
      </p:sp>
      <p:sp>
        <p:nvSpPr>
          <p:cNvPr id="6" name="Zástupný symbol pro zápatí 5">
            <a:extLst>
              <a:ext uri="{FF2B5EF4-FFF2-40B4-BE49-F238E27FC236}">
                <a16:creationId xmlns:a16="http://schemas.microsoft.com/office/drawing/2014/main" id="{95EB9468-B201-0464-3BA7-2FE758AFB145}"/>
              </a:ext>
            </a:extLst>
          </p:cNvPr>
          <p:cNvSpPr>
            <a:spLocks noGrp="1"/>
          </p:cNvSpPr>
          <p:nvPr>
            <p:ph type="ftr" sz="quarter" idx="11"/>
          </p:nvPr>
        </p:nvSpPr>
        <p:spPr/>
        <p:txBody>
          <a:bodyPr/>
          <a:lstStyle/>
          <a:p>
            <a:r>
              <a:rPr lang="cs-CZ"/>
              <a:t>PhD Day, 6.10.2023</a:t>
            </a:r>
          </a:p>
        </p:txBody>
      </p:sp>
      <p:sp>
        <p:nvSpPr>
          <p:cNvPr id="7" name="Zástupný symbol pro číslo snímku 6">
            <a:extLst>
              <a:ext uri="{FF2B5EF4-FFF2-40B4-BE49-F238E27FC236}">
                <a16:creationId xmlns:a16="http://schemas.microsoft.com/office/drawing/2014/main" id="{881628E8-F71B-CCF0-96CA-1C795E047758}"/>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614875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E2C8DD-C10E-637B-E201-889ACD784AD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CBE758F-E4AE-A6CA-CD20-6473265F7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5F5B115-ECAE-0F3D-CEA0-C18A5CB2435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316FCED-5FB9-6BAF-68B6-BE95EDBCC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A12C183-9863-3C88-B143-E2778462350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4AB1D4C-B0F2-BD98-6651-973FD86CE284}"/>
              </a:ext>
            </a:extLst>
          </p:cNvPr>
          <p:cNvSpPr>
            <a:spLocks noGrp="1"/>
          </p:cNvSpPr>
          <p:nvPr>
            <p:ph type="dt" sz="half" idx="10"/>
          </p:nvPr>
        </p:nvSpPr>
        <p:spPr/>
        <p:txBody>
          <a:bodyPr/>
          <a:lstStyle/>
          <a:p>
            <a:fld id="{33742D91-4B23-4513-81FA-3636EF5103D5}" type="datetime1">
              <a:rPr lang="cs-CZ" smtClean="0"/>
              <a:t>20.10.2025</a:t>
            </a:fld>
            <a:endParaRPr lang="cs-CZ"/>
          </a:p>
        </p:txBody>
      </p:sp>
      <p:sp>
        <p:nvSpPr>
          <p:cNvPr id="8" name="Zástupný symbol pro zápatí 7">
            <a:extLst>
              <a:ext uri="{FF2B5EF4-FFF2-40B4-BE49-F238E27FC236}">
                <a16:creationId xmlns:a16="http://schemas.microsoft.com/office/drawing/2014/main" id="{008DE278-90E1-1FCF-9AE3-55A6FB89952D}"/>
              </a:ext>
            </a:extLst>
          </p:cNvPr>
          <p:cNvSpPr>
            <a:spLocks noGrp="1"/>
          </p:cNvSpPr>
          <p:nvPr>
            <p:ph type="ftr" sz="quarter" idx="11"/>
          </p:nvPr>
        </p:nvSpPr>
        <p:spPr/>
        <p:txBody>
          <a:bodyPr/>
          <a:lstStyle/>
          <a:p>
            <a:r>
              <a:rPr lang="cs-CZ"/>
              <a:t>PhD Day, 6.10.2023</a:t>
            </a:r>
          </a:p>
        </p:txBody>
      </p:sp>
      <p:sp>
        <p:nvSpPr>
          <p:cNvPr id="9" name="Zástupný symbol pro číslo snímku 8">
            <a:extLst>
              <a:ext uri="{FF2B5EF4-FFF2-40B4-BE49-F238E27FC236}">
                <a16:creationId xmlns:a16="http://schemas.microsoft.com/office/drawing/2014/main" id="{AF563855-C5BF-89C4-1273-DA83537C5E15}"/>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1639009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B76362-5EB3-6CF9-1876-32FCF09AB51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D7E4F65-4A8F-D5BE-2E46-7220843C102B}"/>
              </a:ext>
            </a:extLst>
          </p:cNvPr>
          <p:cNvSpPr>
            <a:spLocks noGrp="1"/>
          </p:cNvSpPr>
          <p:nvPr>
            <p:ph type="dt" sz="half" idx="10"/>
          </p:nvPr>
        </p:nvSpPr>
        <p:spPr/>
        <p:txBody>
          <a:bodyPr/>
          <a:lstStyle/>
          <a:p>
            <a:fld id="{4F1D11D8-2314-442C-8884-BA6E90C8734B}" type="datetime1">
              <a:rPr lang="cs-CZ" smtClean="0"/>
              <a:t>20.10.2025</a:t>
            </a:fld>
            <a:endParaRPr lang="cs-CZ"/>
          </a:p>
        </p:txBody>
      </p:sp>
      <p:sp>
        <p:nvSpPr>
          <p:cNvPr id="4" name="Zástupný symbol pro zápatí 3">
            <a:extLst>
              <a:ext uri="{FF2B5EF4-FFF2-40B4-BE49-F238E27FC236}">
                <a16:creationId xmlns:a16="http://schemas.microsoft.com/office/drawing/2014/main" id="{B8C24272-32E6-041C-16D2-9B7D3939A690}"/>
              </a:ext>
            </a:extLst>
          </p:cNvPr>
          <p:cNvSpPr>
            <a:spLocks noGrp="1"/>
          </p:cNvSpPr>
          <p:nvPr>
            <p:ph type="ftr" sz="quarter" idx="11"/>
          </p:nvPr>
        </p:nvSpPr>
        <p:spPr/>
        <p:txBody>
          <a:bodyPr/>
          <a:lstStyle/>
          <a:p>
            <a:r>
              <a:rPr lang="cs-CZ"/>
              <a:t>PhD Day, 6.10.2023</a:t>
            </a:r>
          </a:p>
        </p:txBody>
      </p:sp>
      <p:sp>
        <p:nvSpPr>
          <p:cNvPr id="5" name="Zástupný symbol pro číslo snímku 4">
            <a:extLst>
              <a:ext uri="{FF2B5EF4-FFF2-40B4-BE49-F238E27FC236}">
                <a16:creationId xmlns:a16="http://schemas.microsoft.com/office/drawing/2014/main" id="{63B2E100-2256-2786-F0F1-479F95020747}"/>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465468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B35078E-0195-7F23-A535-B5A98739196F}"/>
              </a:ext>
            </a:extLst>
          </p:cNvPr>
          <p:cNvSpPr>
            <a:spLocks noGrp="1"/>
          </p:cNvSpPr>
          <p:nvPr>
            <p:ph type="dt" sz="half" idx="10"/>
          </p:nvPr>
        </p:nvSpPr>
        <p:spPr/>
        <p:txBody>
          <a:bodyPr/>
          <a:lstStyle/>
          <a:p>
            <a:fld id="{E9881C07-C2CD-4D5E-BB5B-230749C5718E}" type="datetime1">
              <a:rPr lang="cs-CZ" smtClean="0"/>
              <a:t>20.10.2025</a:t>
            </a:fld>
            <a:endParaRPr lang="cs-CZ"/>
          </a:p>
        </p:txBody>
      </p:sp>
      <p:sp>
        <p:nvSpPr>
          <p:cNvPr id="3" name="Zástupný symbol pro zápatí 2">
            <a:extLst>
              <a:ext uri="{FF2B5EF4-FFF2-40B4-BE49-F238E27FC236}">
                <a16:creationId xmlns:a16="http://schemas.microsoft.com/office/drawing/2014/main" id="{870919AB-1B22-AD00-2F93-EE6606792E9C}"/>
              </a:ext>
            </a:extLst>
          </p:cNvPr>
          <p:cNvSpPr>
            <a:spLocks noGrp="1"/>
          </p:cNvSpPr>
          <p:nvPr>
            <p:ph type="ftr" sz="quarter" idx="11"/>
          </p:nvPr>
        </p:nvSpPr>
        <p:spPr/>
        <p:txBody>
          <a:bodyPr/>
          <a:lstStyle/>
          <a:p>
            <a:r>
              <a:rPr lang="cs-CZ"/>
              <a:t>PhD Day, 6.10.2023</a:t>
            </a:r>
          </a:p>
        </p:txBody>
      </p:sp>
      <p:sp>
        <p:nvSpPr>
          <p:cNvPr id="4" name="Zástupný symbol pro číslo snímku 3">
            <a:extLst>
              <a:ext uri="{FF2B5EF4-FFF2-40B4-BE49-F238E27FC236}">
                <a16:creationId xmlns:a16="http://schemas.microsoft.com/office/drawing/2014/main" id="{278172BB-5803-8A48-CA73-C5F2C883C0FF}"/>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092375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DA042D-FDBC-63D6-AC1A-CD8BEBE9BB5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2C468C7-6A1A-52CB-4D86-1D8B0DA7E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DE3B765-2957-144A-A229-AB6E9513B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DB5A139-0111-5B50-D677-2118FB115399}"/>
              </a:ext>
            </a:extLst>
          </p:cNvPr>
          <p:cNvSpPr>
            <a:spLocks noGrp="1"/>
          </p:cNvSpPr>
          <p:nvPr>
            <p:ph type="dt" sz="half" idx="10"/>
          </p:nvPr>
        </p:nvSpPr>
        <p:spPr/>
        <p:txBody>
          <a:bodyPr/>
          <a:lstStyle/>
          <a:p>
            <a:fld id="{4AF9FABE-3801-4C27-825B-0D8F934CFD42}" type="datetime1">
              <a:rPr lang="cs-CZ" smtClean="0"/>
              <a:t>20.10.2025</a:t>
            </a:fld>
            <a:endParaRPr lang="cs-CZ"/>
          </a:p>
        </p:txBody>
      </p:sp>
      <p:sp>
        <p:nvSpPr>
          <p:cNvPr id="6" name="Zástupný symbol pro zápatí 5">
            <a:extLst>
              <a:ext uri="{FF2B5EF4-FFF2-40B4-BE49-F238E27FC236}">
                <a16:creationId xmlns:a16="http://schemas.microsoft.com/office/drawing/2014/main" id="{9A7F7C0D-B8D0-477D-5F4E-33F1E0AE3E6C}"/>
              </a:ext>
            </a:extLst>
          </p:cNvPr>
          <p:cNvSpPr>
            <a:spLocks noGrp="1"/>
          </p:cNvSpPr>
          <p:nvPr>
            <p:ph type="ftr" sz="quarter" idx="11"/>
          </p:nvPr>
        </p:nvSpPr>
        <p:spPr/>
        <p:txBody>
          <a:bodyPr/>
          <a:lstStyle/>
          <a:p>
            <a:r>
              <a:rPr lang="cs-CZ"/>
              <a:t>PhD Day, 6.10.2023</a:t>
            </a:r>
          </a:p>
        </p:txBody>
      </p:sp>
      <p:sp>
        <p:nvSpPr>
          <p:cNvPr id="7" name="Zástupný symbol pro číslo snímku 6">
            <a:extLst>
              <a:ext uri="{FF2B5EF4-FFF2-40B4-BE49-F238E27FC236}">
                <a16:creationId xmlns:a16="http://schemas.microsoft.com/office/drawing/2014/main" id="{D14578AF-4D64-9F2C-5862-886AB0C4EA27}"/>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787179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FE4347-C02A-47BF-BD5F-A13C46F4CB7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C436A2F-0248-B90A-4CAD-DE9E7863E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08E2FC4-0561-E9BE-C1A6-EC0869304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31FBD52-AC28-76A2-BC01-88DED97A2ED1}"/>
              </a:ext>
            </a:extLst>
          </p:cNvPr>
          <p:cNvSpPr>
            <a:spLocks noGrp="1"/>
          </p:cNvSpPr>
          <p:nvPr>
            <p:ph type="dt" sz="half" idx="10"/>
          </p:nvPr>
        </p:nvSpPr>
        <p:spPr/>
        <p:txBody>
          <a:bodyPr/>
          <a:lstStyle/>
          <a:p>
            <a:fld id="{E5A916E4-EB13-47AA-BD9D-BE4054FAD2B8}" type="datetime1">
              <a:rPr lang="cs-CZ" smtClean="0"/>
              <a:t>20.10.2025</a:t>
            </a:fld>
            <a:endParaRPr lang="cs-CZ"/>
          </a:p>
        </p:txBody>
      </p:sp>
      <p:sp>
        <p:nvSpPr>
          <p:cNvPr id="6" name="Zástupný symbol pro zápatí 5">
            <a:extLst>
              <a:ext uri="{FF2B5EF4-FFF2-40B4-BE49-F238E27FC236}">
                <a16:creationId xmlns:a16="http://schemas.microsoft.com/office/drawing/2014/main" id="{ECC800FB-7C28-881A-8E15-EC36CDBF5526}"/>
              </a:ext>
            </a:extLst>
          </p:cNvPr>
          <p:cNvSpPr>
            <a:spLocks noGrp="1"/>
          </p:cNvSpPr>
          <p:nvPr>
            <p:ph type="ftr" sz="quarter" idx="11"/>
          </p:nvPr>
        </p:nvSpPr>
        <p:spPr/>
        <p:txBody>
          <a:bodyPr/>
          <a:lstStyle/>
          <a:p>
            <a:r>
              <a:rPr lang="cs-CZ"/>
              <a:t>PhD Day, 6.10.2023</a:t>
            </a:r>
          </a:p>
        </p:txBody>
      </p:sp>
      <p:sp>
        <p:nvSpPr>
          <p:cNvPr id="7" name="Zástupný symbol pro číslo snímku 6">
            <a:extLst>
              <a:ext uri="{FF2B5EF4-FFF2-40B4-BE49-F238E27FC236}">
                <a16:creationId xmlns:a16="http://schemas.microsoft.com/office/drawing/2014/main" id="{1D607516-5950-0654-4A31-98B74B977D49}"/>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41473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69E55-B762-2DF0-A262-99F5B693FB2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63708C6-3A93-597A-2D5E-24F27EE1A38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0F34C8E-6167-AE98-E29A-ABB1DBE69242}"/>
              </a:ext>
            </a:extLst>
          </p:cNvPr>
          <p:cNvSpPr>
            <a:spLocks noGrp="1"/>
          </p:cNvSpPr>
          <p:nvPr>
            <p:ph type="dt" sz="half" idx="10"/>
          </p:nvPr>
        </p:nvSpPr>
        <p:spPr/>
        <p:txBody>
          <a:bodyPr/>
          <a:lstStyle/>
          <a:p>
            <a:fld id="{A126100F-A0FD-4A66-9C5D-2125C0E0B765}" type="datetime1">
              <a:rPr lang="cs-CZ" smtClean="0"/>
              <a:t>20.10.2025</a:t>
            </a:fld>
            <a:endParaRPr lang="cs-CZ"/>
          </a:p>
        </p:txBody>
      </p:sp>
      <p:sp>
        <p:nvSpPr>
          <p:cNvPr id="5" name="Zástupný symbol pro zápatí 4">
            <a:extLst>
              <a:ext uri="{FF2B5EF4-FFF2-40B4-BE49-F238E27FC236}">
                <a16:creationId xmlns:a16="http://schemas.microsoft.com/office/drawing/2014/main" id="{CEB0B4E6-18AD-9E2B-A135-8B0D07B1ECDD}"/>
              </a:ext>
            </a:extLst>
          </p:cNvPr>
          <p:cNvSpPr>
            <a:spLocks noGrp="1"/>
          </p:cNvSpPr>
          <p:nvPr>
            <p:ph type="ftr" sz="quarter" idx="11"/>
          </p:nvPr>
        </p:nvSpPr>
        <p:spPr/>
        <p:txBody>
          <a:bodyPr/>
          <a:lstStyle/>
          <a:p>
            <a:r>
              <a:rPr lang="cs-CZ"/>
              <a:t>PhD Day, 6.10.2023</a:t>
            </a:r>
          </a:p>
        </p:txBody>
      </p:sp>
      <p:sp>
        <p:nvSpPr>
          <p:cNvPr id="6" name="Zástupný symbol pro číslo snímku 5">
            <a:extLst>
              <a:ext uri="{FF2B5EF4-FFF2-40B4-BE49-F238E27FC236}">
                <a16:creationId xmlns:a16="http://schemas.microsoft.com/office/drawing/2014/main" id="{6D01A4D4-B932-4242-ADAC-4916343DE23D}"/>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1582415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C8E5A92-93CB-9195-A66A-7A6B6595520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FCE3ADD-E092-179E-C435-591E3C8CE9E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E766AFC-26EC-A99C-B6C2-15AEBB48DE7D}"/>
              </a:ext>
            </a:extLst>
          </p:cNvPr>
          <p:cNvSpPr>
            <a:spLocks noGrp="1"/>
          </p:cNvSpPr>
          <p:nvPr>
            <p:ph type="dt" sz="half" idx="10"/>
          </p:nvPr>
        </p:nvSpPr>
        <p:spPr/>
        <p:txBody>
          <a:bodyPr/>
          <a:lstStyle/>
          <a:p>
            <a:fld id="{AD90FE45-CA00-41EF-9AC0-2F0723715706}" type="datetime1">
              <a:rPr lang="cs-CZ" smtClean="0"/>
              <a:t>20.10.2025</a:t>
            </a:fld>
            <a:endParaRPr lang="cs-CZ"/>
          </a:p>
        </p:txBody>
      </p:sp>
      <p:sp>
        <p:nvSpPr>
          <p:cNvPr id="5" name="Zástupný symbol pro zápatí 4">
            <a:extLst>
              <a:ext uri="{FF2B5EF4-FFF2-40B4-BE49-F238E27FC236}">
                <a16:creationId xmlns:a16="http://schemas.microsoft.com/office/drawing/2014/main" id="{E5AA795E-27A2-BFC3-464D-71D56B510107}"/>
              </a:ext>
            </a:extLst>
          </p:cNvPr>
          <p:cNvSpPr>
            <a:spLocks noGrp="1"/>
          </p:cNvSpPr>
          <p:nvPr>
            <p:ph type="ftr" sz="quarter" idx="11"/>
          </p:nvPr>
        </p:nvSpPr>
        <p:spPr/>
        <p:txBody>
          <a:bodyPr/>
          <a:lstStyle/>
          <a:p>
            <a:r>
              <a:rPr lang="cs-CZ"/>
              <a:t>PhD Day, 6.10.2023</a:t>
            </a:r>
          </a:p>
        </p:txBody>
      </p:sp>
      <p:sp>
        <p:nvSpPr>
          <p:cNvPr id="6" name="Zástupný symbol pro číslo snímku 5">
            <a:extLst>
              <a:ext uri="{FF2B5EF4-FFF2-40B4-BE49-F238E27FC236}">
                <a16:creationId xmlns:a16="http://schemas.microsoft.com/office/drawing/2014/main" id="{0B9B2266-F375-8874-813A-1B8CD06FDA4D}"/>
              </a:ext>
            </a:extLst>
          </p:cNvPr>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204352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4302A68-83C5-49C1-82CF-F721096DAEC0}" type="datetime1">
              <a:rPr lang="cs-CZ" smtClean="0"/>
              <a:t>20.10.2025</a:t>
            </a:fld>
            <a:endParaRPr lang="cs-CZ"/>
          </a:p>
        </p:txBody>
      </p:sp>
      <p:sp>
        <p:nvSpPr>
          <p:cNvPr id="6" name="Footer Placeholder 5"/>
          <p:cNvSpPr>
            <a:spLocks noGrp="1"/>
          </p:cNvSpPr>
          <p:nvPr>
            <p:ph type="ftr" sz="quarter" idx="11"/>
          </p:nvPr>
        </p:nvSpPr>
        <p:spPr/>
        <p:txBody>
          <a:bodyPr/>
          <a:lstStyle/>
          <a:p>
            <a:r>
              <a:rPr lang="cs-CZ"/>
              <a:t>PhD Day, 6.10.2023</a:t>
            </a:r>
          </a:p>
        </p:txBody>
      </p:sp>
      <p:sp>
        <p:nvSpPr>
          <p:cNvPr id="7" name="Slide Number Placeholder 6"/>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083764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96664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89643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7518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3742D91-4B23-4513-81FA-3636EF5103D5}" type="datetime1">
              <a:rPr lang="cs-CZ" smtClean="0"/>
              <a:t>20.10.2025</a:t>
            </a:fld>
            <a:endParaRPr lang="cs-CZ"/>
          </a:p>
        </p:txBody>
      </p:sp>
      <p:sp>
        <p:nvSpPr>
          <p:cNvPr id="8" name="Footer Placeholder 7"/>
          <p:cNvSpPr>
            <a:spLocks noGrp="1"/>
          </p:cNvSpPr>
          <p:nvPr>
            <p:ph type="ftr" sz="quarter" idx="11"/>
          </p:nvPr>
        </p:nvSpPr>
        <p:spPr/>
        <p:txBody>
          <a:bodyPr/>
          <a:lstStyle/>
          <a:p>
            <a:r>
              <a:rPr lang="cs-CZ"/>
              <a:t>PhD Day, 6.10.2023</a:t>
            </a:r>
          </a:p>
        </p:txBody>
      </p:sp>
      <p:sp>
        <p:nvSpPr>
          <p:cNvPr id="9" name="Slide Number Placeholder 8"/>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12409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F1D11D8-2314-442C-8884-BA6E90C8734B}" type="datetime1">
              <a:rPr lang="cs-CZ" smtClean="0"/>
              <a:t>20.10.2025</a:t>
            </a:fld>
            <a:endParaRPr lang="cs-CZ"/>
          </a:p>
        </p:txBody>
      </p:sp>
      <p:sp>
        <p:nvSpPr>
          <p:cNvPr id="4" name="Footer Placeholder 3"/>
          <p:cNvSpPr>
            <a:spLocks noGrp="1"/>
          </p:cNvSpPr>
          <p:nvPr>
            <p:ph type="ftr" sz="quarter" idx="11"/>
          </p:nvPr>
        </p:nvSpPr>
        <p:spPr/>
        <p:txBody>
          <a:bodyPr/>
          <a:lstStyle/>
          <a:p>
            <a:r>
              <a:rPr lang="cs-CZ"/>
              <a:t>PhD Day, 6.10.2023</a:t>
            </a:r>
          </a:p>
        </p:txBody>
      </p:sp>
      <p:sp>
        <p:nvSpPr>
          <p:cNvPr id="5" name="Slide Number Placeholder 4"/>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707711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81C07-C2CD-4D5E-BB5B-230749C5718E}" type="datetime1">
              <a:rPr lang="cs-CZ" smtClean="0"/>
              <a:t>20.10.2025</a:t>
            </a:fld>
            <a:endParaRPr lang="cs-CZ"/>
          </a:p>
        </p:txBody>
      </p:sp>
      <p:sp>
        <p:nvSpPr>
          <p:cNvPr id="3" name="Footer Placeholder 2"/>
          <p:cNvSpPr>
            <a:spLocks noGrp="1"/>
          </p:cNvSpPr>
          <p:nvPr>
            <p:ph type="ftr" sz="quarter" idx="11"/>
          </p:nvPr>
        </p:nvSpPr>
        <p:spPr/>
        <p:txBody>
          <a:bodyPr/>
          <a:lstStyle/>
          <a:p>
            <a:r>
              <a:rPr lang="cs-CZ"/>
              <a:t>PhD Day, 6.10.2023</a:t>
            </a:r>
          </a:p>
        </p:txBody>
      </p:sp>
      <p:sp>
        <p:nvSpPr>
          <p:cNvPr id="4" name="Slide Number Placeholder 3"/>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4130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AF9FABE-3801-4C27-825B-0D8F934CFD42}" type="datetime1">
              <a:rPr lang="cs-CZ" smtClean="0"/>
              <a:t>20.10.2025</a:t>
            </a:fld>
            <a:endParaRPr lang="cs-CZ"/>
          </a:p>
        </p:txBody>
      </p:sp>
      <p:sp>
        <p:nvSpPr>
          <p:cNvPr id="6" name="Footer Placeholder 5"/>
          <p:cNvSpPr>
            <a:spLocks noGrp="1"/>
          </p:cNvSpPr>
          <p:nvPr>
            <p:ph type="ftr" sz="quarter" idx="11"/>
          </p:nvPr>
        </p:nvSpPr>
        <p:spPr/>
        <p:txBody>
          <a:bodyPr/>
          <a:lstStyle/>
          <a:p>
            <a:r>
              <a:rPr lang="cs-CZ"/>
              <a:t>PhD Day, 6.10.2023</a:t>
            </a:r>
          </a:p>
        </p:txBody>
      </p:sp>
      <p:sp>
        <p:nvSpPr>
          <p:cNvPr id="7" name="Slide Number Placeholder 6"/>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8536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5A916E4-EB13-47AA-BD9D-BE4054FAD2B8}" type="datetime1">
              <a:rPr lang="cs-CZ" smtClean="0"/>
              <a:t>20.10.2025</a:t>
            </a:fld>
            <a:endParaRPr lang="cs-CZ"/>
          </a:p>
        </p:txBody>
      </p:sp>
      <p:sp>
        <p:nvSpPr>
          <p:cNvPr id="6" name="Footer Placeholder 5"/>
          <p:cNvSpPr>
            <a:spLocks noGrp="1"/>
          </p:cNvSpPr>
          <p:nvPr>
            <p:ph type="ftr" sz="quarter" idx="11"/>
          </p:nvPr>
        </p:nvSpPr>
        <p:spPr/>
        <p:txBody>
          <a:bodyPr/>
          <a:lstStyle/>
          <a:p>
            <a:r>
              <a:rPr lang="cs-CZ"/>
              <a:t>PhD Day, 6.10.2023</a:t>
            </a:r>
          </a:p>
        </p:txBody>
      </p:sp>
      <p:sp>
        <p:nvSpPr>
          <p:cNvPr id="7" name="Slide Number Placeholder 6"/>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82400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EB718-C5AE-4A80-867E-F9F201872614}" type="datetime1">
              <a:rPr lang="cs-CZ" smtClean="0"/>
              <a:t>20.10.2025</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PhD Day, 6.10.2023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A2523-3980-4B5F-8B89-833BBF230E16}" type="slidenum">
              <a:rPr lang="cs-CZ" smtClean="0"/>
              <a:t>‹#›</a:t>
            </a:fld>
            <a:endParaRPr lang="cs-CZ"/>
          </a:p>
        </p:txBody>
      </p:sp>
    </p:spTree>
    <p:extLst>
      <p:ext uri="{BB962C8B-B14F-4D97-AF65-F5344CB8AC3E}">
        <p14:creationId xmlns:p14="http://schemas.microsoft.com/office/powerpoint/2010/main" val="1558402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10/20/2025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4626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764F2EF-BA3E-13B8-9E30-11F0DB900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2EB8D96-7BE1-0804-9D7C-8C6111DA8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2AF0B7-463D-3899-AA13-AB55B0B28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EB718-C5AE-4A80-867E-F9F201872614}" type="datetime1">
              <a:rPr lang="cs-CZ" smtClean="0"/>
              <a:t>20.10.2025</a:t>
            </a:fld>
            <a:endParaRPr lang="cs-CZ"/>
          </a:p>
        </p:txBody>
      </p:sp>
      <p:sp>
        <p:nvSpPr>
          <p:cNvPr id="5" name="Zástupný symbol pro zápatí 4">
            <a:extLst>
              <a:ext uri="{FF2B5EF4-FFF2-40B4-BE49-F238E27FC236}">
                <a16:creationId xmlns:a16="http://schemas.microsoft.com/office/drawing/2014/main" id="{71B69F6A-B41E-F701-8D5A-E422D415F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PhD Day, 6.10.2023</a:t>
            </a:r>
          </a:p>
        </p:txBody>
      </p:sp>
      <p:sp>
        <p:nvSpPr>
          <p:cNvPr id="6" name="Zástupný symbol pro číslo snímku 5">
            <a:extLst>
              <a:ext uri="{FF2B5EF4-FFF2-40B4-BE49-F238E27FC236}">
                <a16:creationId xmlns:a16="http://schemas.microsoft.com/office/drawing/2014/main" id="{01B5ADB8-C191-26C4-4CB6-7C1529D3B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A2523-3980-4B5F-8B89-833BBF230E16}" type="slidenum">
              <a:rPr lang="cs-CZ" smtClean="0"/>
              <a:t>‹#›</a:t>
            </a:fld>
            <a:endParaRPr lang="cs-CZ"/>
          </a:p>
        </p:txBody>
      </p:sp>
    </p:spTree>
    <p:extLst>
      <p:ext uri="{BB962C8B-B14F-4D97-AF65-F5344CB8AC3E}">
        <p14:creationId xmlns:p14="http://schemas.microsoft.com/office/powerpoint/2010/main" val="40451122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s://czs.muni.cz/en/mu-student/traineeships/freemovers" TargetMode="External"/><Relationship Id="rId7" Type="http://schemas.openxmlformats.org/officeDocument/2006/relationships/diagramColors" Target="../diagrams/colors6.xml"/><Relationship Id="rId2" Type="http://schemas.openxmlformats.org/officeDocument/2006/relationships/hyperlink" Target="https://czs.muni.cz/en/mu-student/study-placements/freemovers" TargetMode="Externa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hyperlink" Target="https://czs.muni.cz/en/mu-student/study-placements/partner-universities" TargetMode="External"/><Relationship Id="rId2" Type="http://schemas.openxmlformats.org/officeDocument/2006/relationships/hyperlink" Target="https://czs.muni.cz/cs/student-mu/studijni-pobyty/erasmus-icm"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hyperlink" Target="https://czs.muni.cz/cs/student-mu/studijni-pobyty/isep" TargetMode="Externa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ourses.educalliance.eu/" TargetMode="External"/><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hyperlink" Target="https://czs.muni.cz/en/mu-student/study-placements/educ#educ-gap-year" TargetMode="External"/><Relationship Id="rId4" Type="http://schemas.openxmlformats.org/officeDocument/2006/relationships/hyperlink" Target="https://czs.muni.cz/en/mu-student/study-placements/educ#educ-summer-school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forms.office.com/pages/responsepage.aspx?id=I0-QEdvw3EyW9zkL1V_O6L2Q3yQLQSlIp_QJb5YV6UBUQ1pJSUhVQjZORktFUk4zTUFQNk9FM0xKVC4u&amp;route=shorturl" TargetMode="External"/><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3" Type="http://schemas.openxmlformats.org/officeDocument/2006/relationships/hyperlink" Target="https://czs.muni.cz/cs/student-mu/studijni-pobyty/educ#educ-think-lab" TargetMode="External"/><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510.png"/><Relationship Id="rId13" Type="http://schemas.openxmlformats.org/officeDocument/2006/relationships/customXml" Target="../ink/ink5.xml"/><Relationship Id="rId3" Type="http://schemas.openxmlformats.org/officeDocument/2006/relationships/image" Target="../media/image50.png"/><Relationship Id="rId7" Type="http://schemas.openxmlformats.org/officeDocument/2006/relationships/customXml" Target="../ink/ink2.xml"/><Relationship Id="rId12" Type="http://schemas.openxmlformats.org/officeDocument/2006/relationships/image" Target="../media/image53.png"/><Relationship Id="rId2" Type="http://schemas.openxmlformats.org/officeDocument/2006/relationships/hyperlink" Target="https://www.sci.muni.cz/student/bc-a-mgr/stipendia" TargetMode="External"/><Relationship Id="rId16"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0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520.png"/><Relationship Id="rId4" Type="http://schemas.openxmlformats.org/officeDocument/2006/relationships/image" Target="../media/image51.png"/><Relationship Id="rId9" Type="http://schemas.openxmlformats.org/officeDocument/2006/relationships/customXml" Target="../ink/ink3.xml"/><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hyperlink" Target="https://www.sci.muni.cz/student/zahranicni-pobyty/evidence-a-uznavani-pobytu"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studujnavs.gov.cz/aktivita/54" TargetMode="External"/><Relationship Id="rId13" Type="http://schemas.openxmlformats.org/officeDocument/2006/relationships/hyperlink" Target="https://czs.muni.cz/cs/student-mu/studijni-pobyty/partnerske-univerzity" TargetMode="External"/><Relationship Id="rId18" Type="http://schemas.openxmlformats.org/officeDocument/2006/relationships/hyperlink" Target="https://fulbright.gov.cz/stipendia/stipendium-pro-postgradualni-studium/" TargetMode="External"/><Relationship Id="rId3" Type="http://schemas.openxmlformats.org/officeDocument/2006/relationships/hyperlink" Target="https://czs.muni.cz/cs/student-mu/studijni-pobyty/educ" TargetMode="External"/><Relationship Id="rId7" Type="http://schemas.openxmlformats.org/officeDocument/2006/relationships/hyperlink" Target="https://www.dzs.cz/en/program/ceepus/foreign-exchange-stays" TargetMode="External"/><Relationship Id="rId12" Type="http://schemas.openxmlformats.org/officeDocument/2006/relationships/hyperlink" Target="https://czs.muni.cz/cs/student-mu/studijni-pobyty/isep" TargetMode="External"/><Relationship Id="rId17" Type="http://schemas.openxmlformats.org/officeDocument/2006/relationships/hyperlink" Target="https://www.studujnavs.gov.cz/aktivita/171" TargetMode="External"/><Relationship Id="rId2" Type="http://schemas.openxmlformats.org/officeDocument/2006/relationships/hyperlink" Target="https://www.studujnavs.gov.cz/aktivita/48" TargetMode="External"/><Relationship Id="rId16" Type="http://schemas.openxmlformats.org/officeDocument/2006/relationships/hyperlink" Target="https://www.studujnavs.gov.cz/aktivita/18" TargetMode="External"/><Relationship Id="rId1" Type="http://schemas.openxmlformats.org/officeDocument/2006/relationships/slideLayout" Target="../slideLayouts/slideLayout13.xml"/><Relationship Id="rId6" Type="http://schemas.openxmlformats.org/officeDocument/2006/relationships/hyperlink" Target="https://www.a-star.edu.sg/Scholarships" TargetMode="External"/><Relationship Id="rId11" Type="http://schemas.openxmlformats.org/officeDocument/2006/relationships/hyperlink" Target="https://czs.muni.cz/cs/student-mu/prakticke-staze/freemovers" TargetMode="External"/><Relationship Id="rId5" Type="http://schemas.openxmlformats.org/officeDocument/2006/relationships/hyperlink" Target="https://czs.muni.cz/en/mu-student/traineeships/erasmus-outside-europe" TargetMode="External"/><Relationship Id="rId15" Type="http://schemas.openxmlformats.org/officeDocument/2006/relationships/hyperlink" Target="https://www.studujnavs.gov.cz/aktivita/19" TargetMode="External"/><Relationship Id="rId10" Type="http://schemas.openxmlformats.org/officeDocument/2006/relationships/hyperlink" Target="https://czs.muni.cz/cs/student-mu/studijni-pobyty/freemovers" TargetMode="External"/><Relationship Id="rId19" Type="http://schemas.openxmlformats.org/officeDocument/2006/relationships/hyperlink" Target="https://czs.muni.cz/cs/student-mu/studijni-pobyty/erasmus-evropa" TargetMode="External"/><Relationship Id="rId4" Type="http://schemas.openxmlformats.org/officeDocument/2006/relationships/hyperlink" Target="https://czs.muni.cz/cs/student-mu/prakticke-staze/erasmus" TargetMode="External"/><Relationship Id="rId9" Type="http://schemas.openxmlformats.org/officeDocument/2006/relationships/hyperlink" Target="https://www.studujnavs.gov.cz/aktivita/45" TargetMode="External"/><Relationship Id="rId14" Type="http://schemas.openxmlformats.org/officeDocument/2006/relationships/hyperlink" Target="https://czs.muni.cz/cs/student-mu/studijni-pobyty/erasmus-ic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mailto:silhan@math.muni.cz" TargetMode="External"/><Relationship Id="rId3" Type="http://schemas.openxmlformats.org/officeDocument/2006/relationships/hyperlink" Target="mailto:hroudova@sci.muni.cz" TargetMode="External"/><Relationship Id="rId7" Type="http://schemas.openxmlformats.org/officeDocument/2006/relationships/hyperlink" Target="mailto:tereza.novakova@recetox.muni.cz" TargetMode="External"/><Relationship Id="rId12" Type="http://schemas.openxmlformats.org/officeDocument/2006/relationships/hyperlink" Target="mailto:zbona@physics.muni.cz" TargetMode="External"/><Relationship Id="rId2" Type="http://schemas.openxmlformats.org/officeDocument/2006/relationships/hyperlink" Target="mailto:hyrsl@sci.muni.cz" TargetMode="External"/><Relationship Id="rId1" Type="http://schemas.openxmlformats.org/officeDocument/2006/relationships/slideLayout" Target="../slideLayouts/slideLayout2.xml"/><Relationship Id="rId6" Type="http://schemas.openxmlformats.org/officeDocument/2006/relationships/hyperlink" Target="mailto:lochik@mail.muni.cz" TargetMode="External"/><Relationship Id="rId11" Type="http://schemas.openxmlformats.org/officeDocument/2006/relationships/hyperlink" Target="mailto:karelk@mail.muni.cz" TargetMode="External"/><Relationship Id="rId5" Type="http://schemas.openxmlformats.org/officeDocument/2006/relationships/hyperlink" Target="mailto:broz@chemi.muni.cz" TargetMode="External"/><Relationship Id="rId10" Type="http://schemas.openxmlformats.org/officeDocument/2006/relationships/hyperlink" Target="mailto:burianova@geogr.muni.cz" TargetMode="External"/><Relationship Id="rId4" Type="http://schemas.openxmlformats.org/officeDocument/2006/relationships/hyperlink" Target="mailto:cuta@sci.muni.cz" TargetMode="External"/><Relationship Id="rId9" Type="http://schemas.openxmlformats.org/officeDocument/2006/relationships/hyperlink" Target="mailto:ricka@sci.muni.cz"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czs.muni.cz/cs/student-mu" TargetMode="External"/><Relationship Id="rId7" Type="http://schemas.openxmlformats.org/officeDocument/2006/relationships/hyperlink" Target="https://www.instagram.com/masaryk_science/" TargetMode="External"/><Relationship Id="rId12" Type="http://schemas.openxmlformats.org/officeDocument/2006/relationships/hyperlink" Target="https://en.wikipedia.org/wiki/File:Instagram_logo_2016.svg" TargetMode="External"/><Relationship Id="rId2" Type="http://schemas.openxmlformats.org/officeDocument/2006/relationships/hyperlink" Target="https://www.sci.muni.cz/student/zahranicni-pobyty/erasmus-evropa" TargetMode="External"/><Relationship Id="rId1" Type="http://schemas.openxmlformats.org/officeDocument/2006/relationships/slideLayout" Target="../slideLayouts/slideLayout8.xml"/><Relationship Id="rId6" Type="http://schemas.openxmlformats.org/officeDocument/2006/relationships/hyperlink" Target="https://www.dzs.cz/en/program/academic-information-agency" TargetMode="External"/><Relationship Id="rId11" Type="http://schemas.openxmlformats.org/officeDocument/2006/relationships/image" Target="../media/image62.png"/><Relationship Id="rId5" Type="http://schemas.openxmlformats.org/officeDocument/2006/relationships/hyperlink" Target="https://www.sci.muni.cz/student/zahranicni-pobyty/oborovi-koordinatori" TargetMode="External"/><Relationship Id="rId10" Type="http://schemas.openxmlformats.org/officeDocument/2006/relationships/image" Target="../media/image61.svg"/><Relationship Id="rId4" Type="http://schemas.openxmlformats.org/officeDocument/2006/relationships/hyperlink" Target="https://dosveta.muni.cz/" TargetMode="External"/><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4.png"/><Relationship Id="rId7" Type="http://schemas.openxmlformats.org/officeDocument/2006/relationships/diagramColors" Target="../diagrams/colors9.xml"/><Relationship Id="rId2" Type="http://schemas.openxmlformats.org/officeDocument/2006/relationships/image" Target="../media/image65.jpg"/><Relationship Id="rId1" Type="http://schemas.openxmlformats.org/officeDocument/2006/relationships/slideLayout" Target="../slideLayouts/slideLayout2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hyperlink" Target="https://erasmusintern.org/" TargetMode="External"/><Relationship Id="rId3" Type="http://schemas.openxmlformats.org/officeDocument/2006/relationships/diagramLayout" Target="../diagrams/layout5.xml"/><Relationship Id="rId7" Type="http://schemas.openxmlformats.org/officeDocument/2006/relationships/hyperlink" Target="http://erasmus-databaze.naep.cz/modules/erasmus/" TargetMode="Externa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hyperlink" Target="https://czs.muni.cz/en/mu-student/traineeships/erasmus-outside-europ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Passport Map photo and picture">
            <a:extLst>
              <a:ext uri="{FF2B5EF4-FFF2-40B4-BE49-F238E27FC236}">
                <a16:creationId xmlns:a16="http://schemas.microsoft.com/office/drawing/2014/main" id="{41735625-07F5-C46F-D547-51F630216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5" r="495" b="10096"/>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Nadpis 1">
            <a:extLst>
              <a:ext uri="{FF2B5EF4-FFF2-40B4-BE49-F238E27FC236}">
                <a16:creationId xmlns:a16="http://schemas.microsoft.com/office/drawing/2014/main" id="{42734464-81A9-22BE-9E0A-043286BD1B69}"/>
              </a:ext>
            </a:extLst>
          </p:cNvPr>
          <p:cNvSpPr>
            <a:spLocks noGrp="1"/>
          </p:cNvSpPr>
          <p:nvPr>
            <p:ph type="ctrTitle"/>
          </p:nvPr>
        </p:nvSpPr>
        <p:spPr>
          <a:xfrm>
            <a:off x="7848600" y="1122363"/>
            <a:ext cx="4022725" cy="3203575"/>
          </a:xfrm>
        </p:spPr>
        <p:txBody>
          <a:bodyPr vert="horz" lIns="91440" tIns="45720" rIns="91440" bIns="45720" rtlCol="0" anchor="b">
            <a:normAutofit/>
          </a:bodyPr>
          <a:lstStyle/>
          <a:p>
            <a:pPr algn="l"/>
            <a:r>
              <a:rPr lang="en-US" sz="4000" dirty="0"/>
              <a:t>Travel. See the world. Discover your opportunities to go abroad!</a:t>
            </a:r>
          </a:p>
        </p:txBody>
      </p:sp>
      <p:sp>
        <p:nvSpPr>
          <p:cNvPr id="5" name="Nadpis 1">
            <a:extLst>
              <a:ext uri="{FF2B5EF4-FFF2-40B4-BE49-F238E27FC236}">
                <a16:creationId xmlns:a16="http://schemas.microsoft.com/office/drawing/2014/main" id="{74408A28-F066-7E0B-91F3-19D35197D094}"/>
              </a:ext>
            </a:extLst>
          </p:cNvPr>
          <p:cNvSpPr>
            <a:spLocks noGrp="1"/>
          </p:cNvSpPr>
          <p:nvPr>
            <p:ph type="subTitle" idx="1"/>
          </p:nvPr>
        </p:nvSpPr>
        <p:spPr>
          <a:xfrm>
            <a:off x="7848600" y="4873625"/>
            <a:ext cx="4167996" cy="1208088"/>
          </a:xfrm>
        </p:spPr>
        <p:txBody>
          <a:bodyPr vert="horz" lIns="91440" tIns="45720" rIns="91440" bIns="45720" rtlCol="0" anchor="b">
            <a:normAutofit fontScale="40000" lnSpcReduction="20000"/>
          </a:bodyPr>
          <a:lstStyle/>
          <a:p>
            <a:pPr algn="r"/>
            <a:r>
              <a:rPr lang="en-US" sz="4000" dirty="0">
                <a:solidFill>
                  <a:srgbClr val="FFFFFF"/>
                </a:solidFill>
              </a:rPr>
              <a:t>Travel. See </a:t>
            </a:r>
            <a:r>
              <a:rPr lang="cs-CZ" sz="4000" dirty="0"/>
              <a:t>Erasmus+ </a:t>
            </a:r>
            <a:r>
              <a:rPr lang="cs-CZ" sz="4000" dirty="0" err="1"/>
              <a:t>Days</a:t>
            </a:r>
            <a:r>
              <a:rPr lang="cs-CZ" sz="4000" dirty="0"/>
              <a:t> 2025, 13.10.2025</a:t>
            </a:r>
            <a:br>
              <a:rPr lang="cs-CZ" sz="4000" dirty="0"/>
            </a:br>
            <a:r>
              <a:rPr lang="cs-CZ" sz="4000" dirty="0"/>
              <a:t>Mgr. Kristýna Bajgarová, SCI MU</a:t>
            </a:r>
          </a:p>
          <a:p>
            <a:r>
              <a:rPr lang="en-US" sz="4000" dirty="0">
                <a:solidFill>
                  <a:srgbClr val="FFFFFF"/>
                </a:solidFill>
              </a:rPr>
              <a:t>the world. Discover your opportunities to go abroad!</a:t>
            </a:r>
          </a:p>
        </p:txBody>
      </p:sp>
      <p:pic>
        <p:nvPicPr>
          <p:cNvPr id="6" name="Obrázek 5">
            <a:extLst>
              <a:ext uri="{FF2B5EF4-FFF2-40B4-BE49-F238E27FC236}">
                <a16:creationId xmlns:a16="http://schemas.microsoft.com/office/drawing/2014/main" id="{1DA45F7C-D1EC-BA16-AB8D-42C04E730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787" y="5657391"/>
            <a:ext cx="2187302" cy="1546422"/>
          </a:xfrm>
          <a:prstGeom prst="rect">
            <a:avLst/>
          </a:prstGeom>
        </p:spPr>
      </p:pic>
    </p:spTree>
    <p:extLst>
      <p:ext uri="{BB962C8B-B14F-4D97-AF65-F5344CB8AC3E}">
        <p14:creationId xmlns:p14="http://schemas.microsoft.com/office/powerpoint/2010/main" val="357545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DAA15843-31ED-8D91-6BA1-D858F38AF16A}"/>
              </a:ext>
            </a:extLst>
          </p:cNvPr>
          <p:cNvSpPr>
            <a:spLocks noGrp="1"/>
          </p:cNvSpPr>
          <p:nvPr>
            <p:ph type="title"/>
          </p:nvPr>
        </p:nvSpPr>
        <p:spPr>
          <a:xfrm>
            <a:off x="406400" y="1818889"/>
            <a:ext cx="3260131" cy="2156621"/>
          </a:xfrm>
        </p:spPr>
        <p:txBody>
          <a:bodyPr anchor="t">
            <a:normAutofit/>
          </a:bodyPr>
          <a:lstStyle/>
          <a:p>
            <a:r>
              <a:rPr lang="cs-CZ" b="1" dirty="0">
                <a:solidFill>
                  <a:srgbClr val="FFFFFF"/>
                </a:solidFill>
              </a:rPr>
              <a:t>FREEMOVER</a:t>
            </a:r>
            <a:endParaRPr lang="cs-CZ" sz="3600" b="1" dirty="0">
              <a:solidFill>
                <a:srgbClr val="FFFFFF"/>
              </a:solidFill>
            </a:endParaRPr>
          </a:p>
        </p:txBody>
      </p:sp>
      <p:sp>
        <p:nvSpPr>
          <p:cNvPr id="4" name="Zástupný obsah 3">
            <a:extLst>
              <a:ext uri="{FF2B5EF4-FFF2-40B4-BE49-F238E27FC236}">
                <a16:creationId xmlns:a16="http://schemas.microsoft.com/office/drawing/2014/main" id="{E54E972F-CAF5-6919-A1A4-672249BB34AF}"/>
              </a:ext>
            </a:extLst>
          </p:cNvPr>
          <p:cNvSpPr>
            <a:spLocks noGrp="1"/>
          </p:cNvSpPr>
          <p:nvPr>
            <p:ph sz="half" idx="2"/>
          </p:nvPr>
        </p:nvSpPr>
        <p:spPr>
          <a:xfrm>
            <a:off x="8189728" y="314036"/>
            <a:ext cx="3845254" cy="6243782"/>
          </a:xfrm>
        </p:spPr>
        <p:txBody>
          <a:bodyPr>
            <a:normAutofit/>
          </a:bodyPr>
          <a:lstStyle/>
          <a:p>
            <a:pPr marL="0" indent="0">
              <a:buNone/>
            </a:pPr>
            <a:r>
              <a:rPr lang="en-US" sz="2000" b="1" dirty="0">
                <a:hlinkClick r:id="rId2"/>
              </a:rPr>
              <a:t>Study stays </a:t>
            </a:r>
            <a:endParaRPr lang="cs-CZ" sz="2000" b="1" dirty="0"/>
          </a:p>
          <a:p>
            <a:r>
              <a:rPr lang="en-US" sz="1400" dirty="0"/>
              <a:t>Each university has different rules</a:t>
            </a:r>
            <a:r>
              <a:rPr lang="cs-CZ" sz="1400" dirty="0"/>
              <a:t>!</a:t>
            </a:r>
            <a:r>
              <a:rPr lang="en-US" sz="1400" dirty="0"/>
              <a:t> </a:t>
            </a:r>
            <a:endParaRPr lang="cs-CZ" sz="1400" dirty="0"/>
          </a:p>
          <a:p>
            <a:r>
              <a:rPr lang="en-US" sz="1400" dirty="0"/>
              <a:t>Some </a:t>
            </a:r>
            <a:r>
              <a:rPr lang="en-US" sz="1400" dirty="0" err="1"/>
              <a:t>freemovers</a:t>
            </a:r>
            <a:r>
              <a:rPr lang="en-US" sz="1400" dirty="0"/>
              <a:t> are not accepted at all, in some cases they require tuition fees. In all cases, it is up to the decision of the university whether or not it is interested in accepting the student.</a:t>
            </a:r>
            <a:endParaRPr lang="cs-CZ" sz="1400" dirty="0"/>
          </a:p>
          <a:p>
            <a:r>
              <a:rPr lang="en-US" sz="1400" dirty="0"/>
              <a:t>The student must bring 20 ECTS per semester from abroad, the number of credits earned may be lower in the case of short-term thesis preparation, and the student must meet the study requirements of the home faculty.</a:t>
            </a:r>
            <a:endParaRPr lang="cs-CZ" sz="1400" dirty="0"/>
          </a:p>
          <a:p>
            <a:r>
              <a:rPr lang="en-US" sz="1400" dirty="0"/>
              <a:t>A letter of acceptance /e-mail is required in the application form.</a:t>
            </a:r>
            <a:endParaRPr lang="cs-CZ" sz="1400" dirty="0"/>
          </a:p>
          <a:p>
            <a:r>
              <a:rPr lang="en-US" sz="1400" dirty="0"/>
              <a:t>it is possible to go for shorter stays (1-2 months, for example) to work on a bachelor's or master's thesis - then the number of credits may be lower</a:t>
            </a:r>
            <a:endParaRPr lang="cs-CZ" sz="1400" dirty="0"/>
          </a:p>
          <a:p>
            <a:pPr marL="0" indent="0">
              <a:buNone/>
            </a:pPr>
            <a:endParaRPr lang="cs-CZ" sz="1400" dirty="0"/>
          </a:p>
          <a:p>
            <a:pPr marL="0" indent="0">
              <a:buNone/>
            </a:pPr>
            <a:r>
              <a:rPr lang="en-US" sz="2000" b="1" dirty="0">
                <a:hlinkClick r:id="rId3"/>
              </a:rPr>
              <a:t>Internships</a:t>
            </a:r>
            <a:r>
              <a:rPr lang="en-US" sz="1400" dirty="0"/>
              <a:t> </a:t>
            </a:r>
            <a:endParaRPr lang="cs-CZ" sz="1400" dirty="0"/>
          </a:p>
          <a:p>
            <a:pPr lvl="1"/>
            <a:r>
              <a:rPr lang="en-US" sz="1400" dirty="0"/>
              <a:t>cannot be used for graduate stays = you must be an active student at MU</a:t>
            </a:r>
            <a:endParaRPr lang="cs-CZ" sz="1400" dirty="0"/>
          </a:p>
          <a:p>
            <a:pPr lvl="1"/>
            <a:r>
              <a:rPr lang="cs-CZ" sz="1400" dirty="0"/>
              <a:t>Learning </a:t>
            </a:r>
            <a:r>
              <a:rPr lang="cs-CZ" sz="1400" dirty="0" err="1"/>
              <a:t>Agreement</a:t>
            </a:r>
            <a:r>
              <a:rPr lang="cs-CZ" sz="1400" dirty="0"/>
              <a:t> for </a:t>
            </a:r>
            <a:r>
              <a:rPr lang="cs-CZ" sz="1400" dirty="0" err="1"/>
              <a:t>Traineeship</a:t>
            </a:r>
            <a:r>
              <a:rPr lang="cs-CZ" sz="1400" dirty="0"/>
              <a:t> </a:t>
            </a:r>
            <a:r>
              <a:rPr lang="cs-CZ" sz="1400" dirty="0" err="1"/>
              <a:t>directly</a:t>
            </a:r>
            <a:r>
              <a:rPr lang="cs-CZ" sz="1400" dirty="0"/>
              <a:t> in the application</a:t>
            </a:r>
          </a:p>
        </p:txBody>
      </p:sp>
      <p:graphicFrame>
        <p:nvGraphicFramePr>
          <p:cNvPr id="10" name="Diagram 9">
            <a:extLst>
              <a:ext uri="{FF2B5EF4-FFF2-40B4-BE49-F238E27FC236}">
                <a16:creationId xmlns:a16="http://schemas.microsoft.com/office/drawing/2014/main" id="{170A1513-0FA4-4561-F6D4-4E8311E18C00}"/>
              </a:ext>
            </a:extLst>
          </p:cNvPr>
          <p:cNvGraphicFramePr/>
          <p:nvPr>
            <p:extLst>
              <p:ext uri="{D42A27DB-BD31-4B8C-83A1-F6EECF244321}">
                <p14:modId xmlns:p14="http://schemas.microsoft.com/office/powerpoint/2010/main" val="3987486051"/>
              </p:ext>
            </p:extLst>
          </p:nvPr>
        </p:nvGraphicFramePr>
        <p:xfrm>
          <a:off x="2645165" y="457200"/>
          <a:ext cx="5668411" cy="5756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4772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Nadpis 1">
            <a:extLst>
              <a:ext uri="{FF2B5EF4-FFF2-40B4-BE49-F238E27FC236}">
                <a16:creationId xmlns:a16="http://schemas.microsoft.com/office/drawing/2014/main" id="{724E65C3-4320-13C1-1E8C-7D07F093A98D}"/>
              </a:ext>
            </a:extLst>
          </p:cNvPr>
          <p:cNvSpPr>
            <a:spLocks noGrp="1"/>
          </p:cNvSpPr>
          <p:nvPr>
            <p:ph type="title"/>
          </p:nvPr>
        </p:nvSpPr>
        <p:spPr>
          <a:xfrm>
            <a:off x="838200" y="643467"/>
            <a:ext cx="2951205" cy="5571066"/>
          </a:xfrm>
        </p:spPr>
        <p:txBody>
          <a:bodyPr vert="horz" lIns="91440" tIns="45720" rIns="91440" bIns="45720" rtlCol="0" anchor="ctr">
            <a:normAutofit/>
          </a:bodyPr>
          <a:lstStyle/>
          <a:p>
            <a:r>
              <a:rPr lang="en-US" b="1" kern="1200" dirty="0">
                <a:solidFill>
                  <a:srgbClr val="FFFFFF"/>
                </a:solidFill>
                <a:latin typeface="+mj-lt"/>
                <a:ea typeface="+mj-ea"/>
                <a:cs typeface="+mj-cs"/>
              </a:rPr>
              <a:t>What are t</a:t>
            </a:r>
            <a:r>
              <a:rPr lang="cs-CZ" b="1" kern="1200" dirty="0">
                <a:solidFill>
                  <a:srgbClr val="FFFFFF"/>
                </a:solidFill>
                <a:latin typeface="+mj-lt"/>
                <a:ea typeface="+mj-ea"/>
                <a:cs typeface="+mj-cs"/>
              </a:rPr>
              <a:t>h</a:t>
            </a:r>
            <a:r>
              <a:rPr lang="en-US" b="1" kern="1200" dirty="0">
                <a:solidFill>
                  <a:srgbClr val="FFFFFF"/>
                </a:solidFill>
                <a:latin typeface="+mj-lt"/>
                <a:ea typeface="+mj-ea"/>
                <a:cs typeface="+mj-cs"/>
              </a:rPr>
              <a:t>e other options? STUDY STAYS</a:t>
            </a:r>
          </a:p>
        </p:txBody>
      </p:sp>
      <p:sp>
        <p:nvSpPr>
          <p:cNvPr id="6" name="Zástupný obsah 4">
            <a:extLst>
              <a:ext uri="{FF2B5EF4-FFF2-40B4-BE49-F238E27FC236}">
                <a16:creationId xmlns:a16="http://schemas.microsoft.com/office/drawing/2014/main" id="{08375975-9A34-E192-1015-69B62FA594BE}"/>
              </a:ext>
            </a:extLst>
          </p:cNvPr>
          <p:cNvSpPr>
            <a:spLocks noGrp="1"/>
          </p:cNvSpPr>
          <p:nvPr>
            <p:ph idx="1"/>
          </p:nvPr>
        </p:nvSpPr>
        <p:spPr>
          <a:xfrm>
            <a:off x="4619900" y="1283856"/>
            <a:ext cx="3059635" cy="3660972"/>
          </a:xfrm>
        </p:spPr>
        <p:txBody>
          <a:bodyPr>
            <a:normAutofit fontScale="92500" lnSpcReduction="20000"/>
          </a:bodyPr>
          <a:lstStyle/>
          <a:p>
            <a:pPr marL="38880" indent="0" defTabSz="493776">
              <a:spcBef>
                <a:spcPts val="540"/>
              </a:spcBef>
              <a:buNone/>
            </a:pPr>
            <a:r>
              <a:rPr lang="en-US" sz="1800" b="1" kern="1200" dirty="0">
                <a:solidFill>
                  <a:srgbClr val="00B050"/>
                </a:solidFill>
                <a:latin typeface="Segoe UI Web (East European)"/>
                <a:ea typeface="+mn-ea"/>
                <a:cs typeface="+mn-cs"/>
                <a:hlinkClick r:id="rId2"/>
              </a:rPr>
              <a:t>E</a:t>
            </a:r>
            <a:r>
              <a:rPr lang="cs-CZ" sz="1800" b="1" kern="1200" dirty="0" err="1">
                <a:solidFill>
                  <a:srgbClr val="00B050"/>
                </a:solidFill>
                <a:latin typeface="Segoe UI Web (East European)"/>
                <a:ea typeface="+mn-ea"/>
                <a:cs typeface="+mn-cs"/>
                <a:hlinkClick r:id="rId2"/>
              </a:rPr>
              <a:t>RASMUS</a:t>
            </a:r>
            <a:r>
              <a:rPr lang="cs-CZ" sz="1800" b="1" kern="1200" dirty="0">
                <a:solidFill>
                  <a:srgbClr val="00B050"/>
                </a:solidFill>
                <a:latin typeface="Segoe UI Web (East European)"/>
                <a:ea typeface="+mn-ea"/>
                <a:cs typeface="+mn-cs"/>
                <a:hlinkClick r:id="rId2"/>
              </a:rPr>
              <a:t> </a:t>
            </a:r>
            <a:r>
              <a:rPr lang="cs-CZ" sz="1800" b="1" kern="1200" dirty="0" err="1">
                <a:solidFill>
                  <a:srgbClr val="00B050"/>
                </a:solidFill>
                <a:latin typeface="Segoe UI Web (East European)"/>
                <a:ea typeface="+mn-ea"/>
                <a:cs typeface="+mn-cs"/>
                <a:hlinkClick r:id="rId2"/>
              </a:rPr>
              <a:t>ICM</a:t>
            </a:r>
            <a:r>
              <a:rPr lang="cs-CZ" sz="1800" b="1" kern="1200" dirty="0">
                <a:solidFill>
                  <a:srgbClr val="00B050"/>
                </a:solidFill>
                <a:latin typeface="Segoe UI Web (East European)"/>
                <a:ea typeface="+mn-ea"/>
                <a:cs typeface="+mn-cs"/>
                <a:hlinkClick r:id="rId2"/>
              </a:rPr>
              <a:t>+</a:t>
            </a:r>
            <a:br>
              <a:rPr lang="cs-CZ" sz="1800" b="1" kern="1200" dirty="0">
                <a:solidFill>
                  <a:srgbClr val="00B050"/>
                </a:solidFill>
                <a:latin typeface="Segoe UI Web (East European)"/>
                <a:ea typeface="+mn-ea"/>
                <a:cs typeface="+mn-cs"/>
                <a:hlinkClick r:id="rId2"/>
              </a:rPr>
            </a:br>
            <a:br>
              <a:rPr lang="en-US" sz="1800" kern="1200" dirty="0">
                <a:solidFill>
                  <a:schemeClr val="tx1"/>
                </a:solidFill>
                <a:latin typeface="+mn-lt"/>
                <a:ea typeface="+mn-ea"/>
                <a:cs typeface="+mn-cs"/>
              </a:rPr>
            </a:br>
            <a:r>
              <a:rPr lang="en-US" sz="1800" kern="1200" dirty="0">
                <a:solidFill>
                  <a:srgbClr val="000000"/>
                </a:solidFill>
                <a:latin typeface="Segoe UI Web (East European)"/>
                <a:ea typeface="+mn-ea"/>
                <a:cs typeface="+mn-cs"/>
              </a:rPr>
              <a:t>- very interesting offer of universities outside the EU (e.g. Armenia, Israel, Dominican Republic, Philippines, Albania, Ethiopia...)</a:t>
            </a:r>
            <a:endParaRPr lang="cs-CZ" sz="1800" kern="1200" dirty="0">
              <a:solidFill>
                <a:srgbClr val="000000"/>
              </a:solidFill>
              <a:latin typeface="Segoe UI Web (East European)"/>
              <a:ea typeface="+mn-ea"/>
              <a:cs typeface="+mn-cs"/>
            </a:endParaRPr>
          </a:p>
          <a:p>
            <a:pPr marL="38880" indent="0" defTabSz="493776">
              <a:spcBef>
                <a:spcPts val="540"/>
              </a:spcBef>
              <a:buNone/>
            </a:pPr>
            <a:r>
              <a:rPr lang="en-US" sz="1800" kern="1200" dirty="0">
                <a:solidFill>
                  <a:srgbClr val="000000"/>
                </a:solidFill>
                <a:latin typeface="Segoe UI Web (East European)"/>
                <a:ea typeface="+mn-ea"/>
                <a:cs typeface="+mn-cs"/>
              </a:rPr>
              <a:t>- 700 EUR/month + travel allowance</a:t>
            </a:r>
            <a:endParaRPr lang="cs-CZ" sz="1800" kern="1200" dirty="0">
              <a:solidFill>
                <a:srgbClr val="000000"/>
              </a:solidFill>
              <a:latin typeface="Segoe UI Web (East European)"/>
              <a:ea typeface="+mn-ea"/>
              <a:cs typeface="+mn-cs"/>
            </a:endParaRPr>
          </a:p>
          <a:p>
            <a:pPr marL="38880" indent="0" defTabSz="493776">
              <a:spcBef>
                <a:spcPts val="540"/>
              </a:spcBef>
              <a:buNone/>
            </a:pPr>
            <a:r>
              <a:rPr lang="en-US" sz="1800" kern="1200" dirty="0">
                <a:solidFill>
                  <a:srgbClr val="000000"/>
                </a:solidFill>
                <a:latin typeface="Segoe UI Web (East European)"/>
                <a:ea typeface="+mn-ea"/>
                <a:cs typeface="+mn-cs"/>
              </a:rPr>
              <a:t>-</a:t>
            </a:r>
            <a:r>
              <a:rPr lang="cs-CZ" sz="1800" kern="1200" dirty="0">
                <a:solidFill>
                  <a:srgbClr val="000000"/>
                </a:solidFill>
                <a:latin typeface="Segoe UI Web (East European)"/>
                <a:ea typeface="+mn-ea"/>
                <a:cs typeface="+mn-cs"/>
              </a:rPr>
              <a:t> </a:t>
            </a:r>
            <a:r>
              <a:rPr lang="en-US" sz="1800" b="1" kern="1200" dirty="0" err="1">
                <a:solidFill>
                  <a:srgbClr val="000000"/>
                </a:solidFill>
                <a:latin typeface="Segoe UI Web (East European)"/>
                <a:ea typeface="+mn-ea"/>
                <a:cs typeface="+mn-cs"/>
              </a:rPr>
              <a:t>dealine</a:t>
            </a:r>
            <a:r>
              <a:rPr lang="en-US" sz="1800" b="1" kern="1200" dirty="0">
                <a:solidFill>
                  <a:srgbClr val="000000"/>
                </a:solidFill>
                <a:latin typeface="Segoe UI Web (East European)"/>
                <a:ea typeface="+mn-ea"/>
                <a:cs typeface="+mn-cs"/>
              </a:rPr>
              <a:t> 15</a:t>
            </a:r>
            <a:r>
              <a:rPr lang="cs-CZ" sz="1800" b="1" kern="1200" dirty="0">
                <a:solidFill>
                  <a:srgbClr val="000000"/>
                </a:solidFill>
                <a:latin typeface="Segoe UI Web (East European)"/>
                <a:ea typeface="+mn-ea"/>
                <a:cs typeface="+mn-cs"/>
              </a:rPr>
              <a:t>.12. </a:t>
            </a:r>
            <a:r>
              <a:rPr lang="en-US" sz="1800" b="1" kern="1200" dirty="0">
                <a:solidFill>
                  <a:srgbClr val="000000"/>
                </a:solidFill>
                <a:latin typeface="Segoe UI Web (East European)"/>
                <a:ea typeface="+mn-ea"/>
                <a:cs typeface="+mn-cs"/>
              </a:rPr>
              <a:t>for the academic year 202</a:t>
            </a:r>
            <a:r>
              <a:rPr lang="cs-CZ" sz="1800" b="1" kern="1200" dirty="0">
                <a:solidFill>
                  <a:srgbClr val="000000"/>
                </a:solidFill>
                <a:latin typeface="Segoe UI Web (East European)"/>
                <a:ea typeface="+mn-ea"/>
                <a:cs typeface="+mn-cs"/>
              </a:rPr>
              <a:t>6</a:t>
            </a:r>
            <a:r>
              <a:rPr lang="en-US" sz="1800" b="1" kern="1200" dirty="0">
                <a:solidFill>
                  <a:srgbClr val="000000"/>
                </a:solidFill>
                <a:latin typeface="Segoe UI Web (East European)"/>
                <a:ea typeface="+mn-ea"/>
                <a:cs typeface="+mn-cs"/>
              </a:rPr>
              <a:t>/2</a:t>
            </a:r>
            <a:r>
              <a:rPr lang="cs-CZ" sz="1800" b="1" kern="1200" dirty="0">
                <a:solidFill>
                  <a:srgbClr val="000000"/>
                </a:solidFill>
                <a:latin typeface="Segoe UI Web (East European)"/>
                <a:ea typeface="+mn-ea"/>
                <a:cs typeface="+mn-cs"/>
              </a:rPr>
              <a:t>7</a:t>
            </a:r>
          </a:p>
          <a:p>
            <a:pPr marL="324630" indent="-285750" defTabSz="493776">
              <a:spcBef>
                <a:spcPts val="540"/>
              </a:spcBef>
              <a:buFontTx/>
              <a:buChar char="-"/>
            </a:pPr>
            <a:r>
              <a:rPr lang="en-US" sz="1800" dirty="0">
                <a:solidFill>
                  <a:srgbClr val="000000"/>
                </a:solidFill>
                <a:latin typeface="Segoe UI Web (East European)"/>
              </a:rPr>
              <a:t>different list of countries each year</a:t>
            </a:r>
            <a:endParaRPr lang="cs-CZ" sz="1800" dirty="0">
              <a:solidFill>
                <a:srgbClr val="000000"/>
              </a:solidFill>
              <a:latin typeface="Segoe UI Web (East European)"/>
            </a:endParaRPr>
          </a:p>
          <a:p>
            <a:pPr marL="324630" indent="-285750" defTabSz="493776">
              <a:spcBef>
                <a:spcPts val="540"/>
              </a:spcBef>
              <a:buFontTx/>
              <a:buChar char="-"/>
            </a:pPr>
            <a:r>
              <a:rPr lang="cs-CZ" sz="1800" dirty="0">
                <a:solidFill>
                  <a:srgbClr val="000000"/>
                </a:solidFill>
                <a:latin typeface="Segoe UI Web (East European)"/>
              </a:rPr>
              <a:t>Research </a:t>
            </a:r>
            <a:r>
              <a:rPr lang="cs-CZ" sz="1800" dirty="0" err="1">
                <a:solidFill>
                  <a:srgbClr val="000000"/>
                </a:solidFill>
                <a:latin typeface="Segoe UI Web (East European)"/>
              </a:rPr>
              <a:t>stays</a:t>
            </a:r>
            <a:r>
              <a:rPr lang="cs-CZ" sz="1800" dirty="0">
                <a:solidFill>
                  <a:srgbClr val="000000"/>
                </a:solidFill>
                <a:latin typeface="Segoe UI Web (East European)"/>
              </a:rPr>
              <a:t> for PhD </a:t>
            </a:r>
            <a:r>
              <a:rPr lang="cs-CZ" sz="1800" dirty="0" err="1">
                <a:solidFill>
                  <a:srgbClr val="000000"/>
                </a:solidFill>
                <a:latin typeface="Segoe UI Web (East European)"/>
              </a:rPr>
              <a:t>students</a:t>
            </a:r>
            <a:r>
              <a:rPr lang="cs-CZ" sz="1800" dirty="0">
                <a:solidFill>
                  <a:srgbClr val="000000"/>
                </a:solidFill>
                <a:latin typeface="Segoe UI Web (East European)"/>
              </a:rPr>
              <a:t> </a:t>
            </a:r>
            <a:r>
              <a:rPr lang="cs-CZ" sz="1800" dirty="0" err="1">
                <a:solidFill>
                  <a:srgbClr val="000000"/>
                </a:solidFill>
                <a:latin typeface="Segoe UI Web (East European)"/>
              </a:rPr>
              <a:t>possible</a:t>
            </a:r>
            <a:br>
              <a:rPr lang="en-US" sz="1800" kern="1200" dirty="0">
                <a:solidFill>
                  <a:schemeClr val="tx1"/>
                </a:solidFill>
                <a:latin typeface="+mn-lt"/>
                <a:ea typeface="+mn-ea"/>
                <a:cs typeface="+mn-cs"/>
              </a:rPr>
            </a:br>
            <a:br>
              <a:rPr lang="cs-CZ" sz="1800" kern="1200" dirty="0">
                <a:solidFill>
                  <a:srgbClr val="000000"/>
                </a:solidFill>
                <a:latin typeface="Segoe UI Web (East European)"/>
                <a:ea typeface="+mn-ea"/>
                <a:cs typeface="+mn-cs"/>
              </a:rPr>
            </a:br>
            <a:endParaRPr lang="cs-CZ" sz="2000" dirty="0">
              <a:latin typeface="Segoe UI Web (East European)"/>
            </a:endParaRPr>
          </a:p>
        </p:txBody>
      </p:sp>
      <p:sp>
        <p:nvSpPr>
          <p:cNvPr id="7" name="TextovéPole 6">
            <a:extLst>
              <a:ext uri="{FF2B5EF4-FFF2-40B4-BE49-F238E27FC236}">
                <a16:creationId xmlns:a16="http://schemas.microsoft.com/office/drawing/2014/main" id="{14D6AB9A-E1F9-E797-1EE2-B030661BF798}"/>
              </a:ext>
            </a:extLst>
          </p:cNvPr>
          <p:cNvSpPr txBox="1"/>
          <p:nvPr/>
        </p:nvSpPr>
        <p:spPr>
          <a:xfrm>
            <a:off x="7887164" y="228279"/>
            <a:ext cx="4094158" cy="5047536"/>
          </a:xfrm>
          <a:prstGeom prst="rect">
            <a:avLst/>
          </a:prstGeom>
          <a:noFill/>
        </p:spPr>
        <p:txBody>
          <a:bodyPr wrap="square">
            <a:spAutoFit/>
          </a:bodyPr>
          <a:lstStyle/>
          <a:p>
            <a:pPr defTabSz="246888">
              <a:spcAft>
                <a:spcPts val="600"/>
              </a:spcAft>
            </a:pPr>
            <a:endParaRPr lang="cs-CZ" sz="1400" b="1" kern="1200" dirty="0">
              <a:solidFill>
                <a:schemeClr val="tx1"/>
              </a:solidFill>
              <a:latin typeface="Segoe UI Web (East European)"/>
              <a:ea typeface="+mn-ea"/>
              <a:cs typeface="+mn-cs"/>
            </a:endParaRPr>
          </a:p>
          <a:p>
            <a:pPr defTabSz="246888">
              <a:spcAft>
                <a:spcPts val="600"/>
              </a:spcAft>
            </a:pPr>
            <a:r>
              <a:rPr lang="cs-CZ" sz="1600" b="1" kern="1200" dirty="0">
                <a:solidFill>
                  <a:srgbClr val="00B050"/>
                </a:solidFill>
                <a:latin typeface="Segoe UI Web (East European)"/>
                <a:ea typeface="+mn-ea"/>
                <a:cs typeface="+mn-cs"/>
                <a:hlinkClick r:id="rId3"/>
              </a:rPr>
              <a:t>PARTNER UNIVERSITIES</a:t>
            </a:r>
            <a:endParaRPr lang="cs-CZ" sz="1600" b="1" kern="1200" dirty="0">
              <a:solidFill>
                <a:schemeClr val="bg1"/>
              </a:solidFill>
              <a:latin typeface="Segoe UI Web (East European)"/>
              <a:ea typeface="+mn-ea"/>
              <a:cs typeface="+mn-cs"/>
            </a:endParaRP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Deadline</a:t>
            </a:r>
            <a:r>
              <a:rPr lang="cs-CZ" sz="1400" kern="1200" dirty="0">
                <a:solidFill>
                  <a:srgbClr val="000000"/>
                </a:solidFill>
                <a:latin typeface="Segoe UI Web (East European)"/>
                <a:ea typeface="+mn-ea"/>
                <a:cs typeface="+mn-cs"/>
              </a:rPr>
              <a:t>: </a:t>
            </a:r>
            <a:r>
              <a:rPr lang="cs-CZ" sz="1400" b="1" kern="1200" dirty="0">
                <a:solidFill>
                  <a:srgbClr val="000000"/>
                </a:solidFill>
                <a:latin typeface="Segoe UI Web (East European)"/>
                <a:ea typeface="+mn-ea"/>
                <a:cs typeface="+mn-cs"/>
              </a:rPr>
              <a:t>15.12. for the </a:t>
            </a:r>
            <a:r>
              <a:rPr lang="cs-CZ" sz="1400" b="1" kern="1200" dirty="0" err="1">
                <a:solidFill>
                  <a:srgbClr val="000000"/>
                </a:solidFill>
                <a:latin typeface="Segoe UI Web (East European)"/>
                <a:ea typeface="+mn-ea"/>
                <a:cs typeface="+mn-cs"/>
              </a:rPr>
              <a:t>academic</a:t>
            </a:r>
            <a:r>
              <a:rPr lang="cs-CZ" sz="1400" b="1" kern="1200" dirty="0">
                <a:solidFill>
                  <a:srgbClr val="000000"/>
                </a:solidFill>
                <a:latin typeface="Segoe UI Web (East European)"/>
                <a:ea typeface="+mn-ea"/>
                <a:cs typeface="+mn-cs"/>
              </a:rPr>
              <a:t> </a:t>
            </a:r>
            <a:r>
              <a:rPr lang="cs-CZ" sz="1400" b="1" kern="1200" dirty="0" err="1">
                <a:solidFill>
                  <a:srgbClr val="000000"/>
                </a:solidFill>
                <a:latin typeface="Segoe UI Web (East European)"/>
                <a:ea typeface="+mn-ea"/>
                <a:cs typeface="+mn-cs"/>
              </a:rPr>
              <a:t>year</a:t>
            </a:r>
            <a:r>
              <a:rPr lang="cs-CZ" sz="1400" b="1" kern="1200" dirty="0">
                <a:solidFill>
                  <a:srgbClr val="000000"/>
                </a:solidFill>
                <a:latin typeface="Segoe UI Web (East European)"/>
                <a:ea typeface="+mn-ea"/>
                <a:cs typeface="+mn-cs"/>
              </a:rPr>
              <a:t> 2026/2027 </a:t>
            </a:r>
            <a:r>
              <a:rPr lang="cs-CZ" sz="1400" kern="1200" dirty="0">
                <a:solidFill>
                  <a:srgbClr val="000000"/>
                </a:solidFill>
                <a:latin typeface="Segoe UI Web (East European)"/>
                <a:ea typeface="+mn-ea"/>
                <a:cs typeface="+mn-cs"/>
              </a:rPr>
              <a:t>(university-</a:t>
            </a:r>
            <a:r>
              <a:rPr lang="cs-CZ" sz="1400" kern="1200" dirty="0" err="1">
                <a:solidFill>
                  <a:srgbClr val="000000"/>
                </a:solidFill>
                <a:latin typeface="Segoe UI Web (East European)"/>
                <a:ea typeface="+mn-ea"/>
                <a:cs typeface="+mn-cs"/>
              </a:rPr>
              <a:t>wide</a:t>
            </a:r>
            <a:r>
              <a:rPr lang="cs-CZ" sz="1400" kern="1200" dirty="0">
                <a:solidFill>
                  <a:srgbClr val="000000"/>
                </a:solidFill>
                <a:latin typeface="Segoe UI Web (East European)"/>
                <a:ea typeface="+mn-ea"/>
                <a:cs typeface="+mn-cs"/>
              </a:rPr>
              <a:t> level = any student </a:t>
            </a:r>
            <a:r>
              <a:rPr lang="cs-CZ" sz="1400" kern="1200" dirty="0" err="1">
                <a:solidFill>
                  <a:srgbClr val="000000"/>
                </a:solidFill>
                <a:latin typeface="Segoe UI Web (East European)"/>
                <a:ea typeface="+mn-ea"/>
                <a:cs typeface="+mn-cs"/>
              </a:rPr>
              <a:t>can</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apply</a:t>
            </a:r>
            <a:r>
              <a:rPr lang="cs-CZ" sz="1400" kern="1200" dirty="0">
                <a:solidFill>
                  <a:srgbClr val="000000"/>
                </a:solidFill>
                <a:latin typeface="Segoe UI Web (East European)"/>
                <a:ea typeface="+mn-ea"/>
                <a:cs typeface="+mn-cs"/>
              </a:rPr>
              <a:t> for any university in the </a:t>
            </a:r>
            <a:r>
              <a:rPr lang="cs-CZ" sz="1400" kern="1200" dirty="0" err="1">
                <a:solidFill>
                  <a:srgbClr val="000000"/>
                </a:solidFill>
                <a:latin typeface="Segoe UI Web (East European)"/>
                <a:ea typeface="+mn-ea"/>
                <a:cs typeface="+mn-cs"/>
              </a:rPr>
              <a:t>offer</a:t>
            </a:r>
            <a:r>
              <a:rPr lang="cs-CZ" sz="1400" dirty="0">
                <a:solidFill>
                  <a:srgbClr val="000000"/>
                </a:solidFill>
                <a:latin typeface="Segoe UI Web (East European)"/>
              </a:rPr>
              <a:t> = more </a:t>
            </a:r>
            <a:r>
              <a:rPr lang="cs-CZ" sz="1400" dirty="0" err="1">
                <a:solidFill>
                  <a:srgbClr val="000000"/>
                </a:solidFill>
                <a:latin typeface="Segoe UI Web (East European)"/>
              </a:rPr>
              <a:t>students</a:t>
            </a:r>
            <a:r>
              <a:rPr lang="cs-CZ" sz="1400" dirty="0">
                <a:solidFill>
                  <a:srgbClr val="000000"/>
                </a:solidFill>
                <a:latin typeface="Segoe UI Web (East European)"/>
              </a:rPr>
              <a:t> </a:t>
            </a:r>
            <a:r>
              <a:rPr lang="cs-CZ" sz="1400" dirty="0" err="1">
                <a:solidFill>
                  <a:srgbClr val="000000"/>
                </a:solidFill>
                <a:latin typeface="Segoe UI Web (East European)"/>
              </a:rPr>
              <a:t>competing</a:t>
            </a:r>
            <a:r>
              <a:rPr lang="cs-CZ" sz="1400" dirty="0">
                <a:solidFill>
                  <a:srgbClr val="000000"/>
                </a:solidFill>
                <a:latin typeface="Segoe UI Web (East European)"/>
              </a:rPr>
              <a:t> for </a:t>
            </a:r>
            <a:r>
              <a:rPr lang="cs-CZ" sz="1400" dirty="0" err="1">
                <a:solidFill>
                  <a:srgbClr val="000000"/>
                </a:solidFill>
                <a:latin typeface="Segoe UI Web (East European)"/>
              </a:rPr>
              <a:t>selected</a:t>
            </a:r>
            <a:r>
              <a:rPr lang="cs-CZ" sz="1400" dirty="0">
                <a:solidFill>
                  <a:srgbClr val="000000"/>
                </a:solidFill>
                <a:latin typeface="Segoe UI Web (East European)"/>
              </a:rPr>
              <a:t> university</a:t>
            </a:r>
            <a:r>
              <a:rPr lang="cs-CZ" sz="1400" kern="1200" dirty="0">
                <a:solidFill>
                  <a:srgbClr val="000000"/>
                </a:solidFill>
                <a:latin typeface="Segoe UI Web (East European)"/>
                <a:ea typeface="+mn-ea"/>
                <a:cs typeface="+mn-cs"/>
              </a:rPr>
              <a:t>)</a:t>
            </a: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Bilateral</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agreements</a:t>
            </a:r>
            <a:r>
              <a:rPr lang="cs-CZ" sz="1400" kern="1200" dirty="0">
                <a:solidFill>
                  <a:srgbClr val="000000"/>
                </a:solidFill>
                <a:latin typeface="Segoe UI Web (East European)"/>
                <a:ea typeface="+mn-ea"/>
                <a:cs typeface="+mn-cs"/>
              </a:rPr>
              <a:t>, a </a:t>
            </a:r>
            <a:r>
              <a:rPr lang="cs-CZ" sz="1400" kern="1200" dirty="0" err="1">
                <a:solidFill>
                  <a:srgbClr val="000000"/>
                </a:solidFill>
                <a:latin typeface="Segoe UI Web (East European)"/>
                <a:ea typeface="+mn-ea"/>
                <a:cs typeface="+mn-cs"/>
              </a:rPr>
              <a:t>great</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opportunity</a:t>
            </a:r>
            <a:r>
              <a:rPr lang="cs-CZ" sz="1400" kern="1200" dirty="0">
                <a:solidFill>
                  <a:srgbClr val="000000"/>
                </a:solidFill>
                <a:latin typeface="Segoe UI Web (East European)"/>
                <a:ea typeface="+mn-ea"/>
                <a:cs typeface="+mn-cs"/>
              </a:rPr>
              <a:t> for non-</a:t>
            </a:r>
            <a:r>
              <a:rPr lang="cs-CZ" sz="1400" kern="1200" dirty="0" err="1">
                <a:solidFill>
                  <a:srgbClr val="000000"/>
                </a:solidFill>
                <a:latin typeface="Segoe UI Web (East European)"/>
                <a:ea typeface="+mn-ea"/>
                <a:cs typeface="+mn-cs"/>
              </a:rPr>
              <a:t>European</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universities</a:t>
            </a:r>
            <a:endParaRPr lang="cs-CZ" sz="1400" kern="1200" dirty="0">
              <a:solidFill>
                <a:srgbClr val="000000"/>
              </a:solidFill>
              <a:latin typeface="Segoe UI Web (East European)"/>
              <a:ea typeface="+mn-ea"/>
              <a:cs typeface="+mn-cs"/>
            </a:endParaRP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Brazil</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China</a:t>
            </a:r>
            <a:r>
              <a:rPr lang="cs-CZ" sz="1400" kern="1200" dirty="0">
                <a:solidFill>
                  <a:srgbClr val="000000"/>
                </a:solidFill>
                <a:latin typeface="Segoe UI Web (East European)"/>
                <a:ea typeface="+mn-ea"/>
                <a:cs typeface="+mn-cs"/>
              </a:rPr>
              <a:t>, Georgia, </a:t>
            </a:r>
            <a:r>
              <a:rPr lang="cs-CZ" sz="1400" kern="1200" dirty="0" err="1">
                <a:solidFill>
                  <a:srgbClr val="000000"/>
                </a:solidFill>
                <a:latin typeface="Segoe UI Web (East European)"/>
                <a:ea typeface="+mn-ea"/>
                <a:cs typeface="+mn-cs"/>
              </a:rPr>
              <a:t>Israel</a:t>
            </a:r>
            <a:r>
              <a:rPr lang="cs-CZ" sz="1400" kern="1200" dirty="0">
                <a:solidFill>
                  <a:srgbClr val="000000"/>
                </a:solidFill>
                <a:latin typeface="Segoe UI Web (East European)"/>
                <a:ea typeface="+mn-ea"/>
                <a:cs typeface="+mn-cs"/>
              </a:rPr>
              <a:t>, Japan, </a:t>
            </a:r>
            <a:r>
              <a:rPr lang="cs-CZ" sz="1400" kern="1200" dirty="0" err="1">
                <a:solidFill>
                  <a:srgbClr val="000000"/>
                </a:solidFill>
                <a:latin typeface="Segoe UI Web (East European)"/>
                <a:ea typeface="+mn-ea"/>
                <a:cs typeface="+mn-cs"/>
              </a:rPr>
              <a:t>Canada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Costa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Rica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Mexico</a:t>
            </a:r>
            <a:r>
              <a:rPr lang="cs-CZ" sz="1400" kern="1200" dirty="0">
                <a:solidFill>
                  <a:srgbClr val="000000"/>
                </a:solidFill>
                <a:latin typeface="Segoe UI Web (East European)"/>
                <a:ea typeface="+mn-ea"/>
                <a:cs typeface="+mn-cs"/>
              </a:rPr>
              <a:t>, Peru, Taiwan, </a:t>
            </a:r>
            <a:r>
              <a:rPr lang="cs-CZ" sz="1400" kern="1200" dirty="0" err="1">
                <a:solidFill>
                  <a:srgbClr val="000000"/>
                </a:solidFill>
                <a:latin typeface="Segoe UI Web (East European)"/>
                <a:ea typeface="+mn-ea"/>
                <a:cs typeface="+mn-cs"/>
              </a:rPr>
              <a:t>South</a:t>
            </a:r>
            <a:r>
              <a:rPr lang="cs-CZ" sz="1400" kern="1200" dirty="0">
                <a:solidFill>
                  <a:srgbClr val="000000"/>
                </a:solidFill>
                <a:latin typeface="Segoe UI Web (East European)"/>
                <a:ea typeface="+mn-ea"/>
                <a:cs typeface="+mn-cs"/>
              </a:rPr>
              <a:t> Korea, USA, </a:t>
            </a:r>
            <a:r>
              <a:rPr lang="cs-CZ" sz="1400" kern="1200" dirty="0" err="1">
                <a:solidFill>
                  <a:srgbClr val="000000"/>
                </a:solidFill>
                <a:latin typeface="Segoe UI Web (East European)"/>
                <a:ea typeface="+mn-ea"/>
                <a:cs typeface="+mn-cs"/>
              </a:rPr>
              <a:t>Australia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see</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offer</a:t>
            </a:r>
            <a:r>
              <a:rPr lang="cs-CZ" sz="1400" kern="1200" dirty="0">
                <a:solidFill>
                  <a:srgbClr val="000000"/>
                </a:solidFill>
                <a:latin typeface="Segoe UI Web (East European)"/>
                <a:ea typeface="+mn-ea"/>
                <a:cs typeface="+mn-cs"/>
              </a:rPr>
              <a:t> on CZS </a:t>
            </a:r>
            <a:r>
              <a:rPr lang="cs-CZ" sz="1400" kern="1200" dirty="0" err="1">
                <a:solidFill>
                  <a:srgbClr val="000000"/>
                </a:solidFill>
                <a:latin typeface="Segoe UI Web (East European)"/>
                <a:ea typeface="+mn-ea"/>
                <a:cs typeface="+mn-cs"/>
              </a:rPr>
              <a:t>website</a:t>
            </a:r>
            <a:endParaRPr lang="cs-CZ" sz="1400" kern="1200" dirty="0">
              <a:solidFill>
                <a:srgbClr val="000000"/>
              </a:solidFill>
              <a:latin typeface="Segoe UI Web (East European)"/>
              <a:ea typeface="+mn-ea"/>
              <a:cs typeface="+mn-cs"/>
            </a:endParaRP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Requirements</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depend</a:t>
            </a:r>
            <a:r>
              <a:rPr lang="cs-CZ" sz="1400" kern="1200" dirty="0">
                <a:solidFill>
                  <a:srgbClr val="000000"/>
                </a:solidFill>
                <a:latin typeface="Segoe UI Web (East European)"/>
                <a:ea typeface="+mn-ea"/>
                <a:cs typeface="+mn-cs"/>
              </a:rPr>
              <a:t> on the university</a:t>
            </a:r>
          </a:p>
          <a:p>
            <a:pPr marL="185166" indent="-185166" defTabSz="246888">
              <a:spcAft>
                <a:spcPts val="600"/>
              </a:spcAft>
              <a:buFont typeface="Courier New" panose="02070309020205020404" pitchFamily="49" charset="0"/>
              <a:buChar char="o"/>
            </a:pPr>
            <a:r>
              <a:rPr lang="cs-CZ" sz="1400" kern="1200" dirty="0">
                <a:solidFill>
                  <a:srgbClr val="000000"/>
                </a:solidFill>
                <a:latin typeface="Segoe UI Web (East European)"/>
                <a:ea typeface="+mn-ea"/>
                <a:cs typeface="+mn-cs"/>
              </a:rPr>
              <a:t>minimum 1 </a:t>
            </a:r>
            <a:r>
              <a:rPr lang="cs-CZ" sz="1400" kern="1200" dirty="0" err="1">
                <a:solidFill>
                  <a:srgbClr val="000000"/>
                </a:solidFill>
                <a:latin typeface="Segoe UI Web (East European)"/>
                <a:ea typeface="+mn-ea"/>
                <a:cs typeface="+mn-cs"/>
              </a:rPr>
              <a:t>semester</a:t>
            </a:r>
            <a:r>
              <a:rPr lang="cs-CZ" sz="1400" kern="1200" dirty="0">
                <a:solidFill>
                  <a:srgbClr val="000000"/>
                </a:solidFill>
                <a:latin typeface="Segoe UI Web (East European)"/>
                <a:ea typeface="+mn-ea"/>
                <a:cs typeface="+mn-cs"/>
              </a:rPr>
              <a:t> </a:t>
            </a: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expected</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amount</a:t>
            </a:r>
            <a:r>
              <a:rPr lang="cs-CZ" sz="1400" kern="1200" dirty="0">
                <a:solidFill>
                  <a:srgbClr val="000000"/>
                </a:solidFill>
                <a:latin typeface="Segoe UI Web (East European)"/>
                <a:ea typeface="+mn-ea"/>
                <a:cs typeface="+mn-cs"/>
              </a:rPr>
              <a:t> of </a:t>
            </a:r>
            <a:r>
              <a:rPr lang="cs-CZ" sz="1400" kern="1200" dirty="0" err="1">
                <a:solidFill>
                  <a:srgbClr val="000000"/>
                </a:solidFill>
                <a:latin typeface="Segoe UI Web (East European)"/>
                <a:ea typeface="+mn-ea"/>
                <a:cs typeface="+mn-cs"/>
              </a:rPr>
              <a:t>scholarship</a:t>
            </a:r>
            <a:r>
              <a:rPr lang="cs-CZ" sz="1400" kern="1200" dirty="0">
                <a:solidFill>
                  <a:srgbClr val="000000"/>
                </a:solidFill>
                <a:latin typeface="Segoe UI Web (East European)"/>
                <a:ea typeface="+mn-ea"/>
                <a:cs typeface="+mn-cs"/>
              </a:rPr>
              <a:t>: +- 20 000 CZK per </a:t>
            </a:r>
            <a:r>
              <a:rPr lang="cs-CZ" sz="1400" kern="1200" dirty="0" err="1">
                <a:solidFill>
                  <a:srgbClr val="000000"/>
                </a:solidFill>
                <a:latin typeface="Segoe UI Web (East European)"/>
                <a:ea typeface="+mn-ea"/>
                <a:cs typeface="+mn-cs"/>
              </a:rPr>
              <a:t>month</a:t>
            </a:r>
            <a:endParaRPr lang="cs-CZ" sz="1400" dirty="0">
              <a:latin typeface="Segoe UI Web (East European)"/>
            </a:endParaRPr>
          </a:p>
          <a:p>
            <a:pPr marL="185166" indent="-185166" defTabSz="246888">
              <a:spcAft>
                <a:spcPts val="600"/>
              </a:spcAft>
              <a:buFont typeface="Courier New" panose="02070309020205020404" pitchFamily="49" charset="0"/>
              <a:buChar char="o"/>
            </a:pPr>
            <a:r>
              <a:rPr lang="cs-CZ" sz="1400" dirty="0">
                <a:latin typeface="Segoe UI Web (East European)"/>
              </a:rPr>
              <a:t>+ </a:t>
            </a:r>
            <a:r>
              <a:rPr lang="cs-CZ" sz="1400" dirty="0" err="1">
                <a:latin typeface="Segoe UI Web (East European)"/>
              </a:rPr>
              <a:t>each</a:t>
            </a:r>
            <a:r>
              <a:rPr lang="cs-CZ" sz="1400" dirty="0">
                <a:latin typeface="Segoe UI Web (East European)"/>
              </a:rPr>
              <a:t> </a:t>
            </a:r>
            <a:r>
              <a:rPr lang="cs-CZ" sz="1400" dirty="0" err="1">
                <a:latin typeface="Segoe UI Web (East European)"/>
              </a:rPr>
              <a:t>faculty</a:t>
            </a:r>
            <a:r>
              <a:rPr lang="cs-CZ" sz="1400" dirty="0">
                <a:latin typeface="Segoe UI Web (East European)"/>
              </a:rPr>
              <a:t> </a:t>
            </a:r>
            <a:r>
              <a:rPr lang="cs-CZ" sz="1400" dirty="0" err="1">
                <a:latin typeface="Segoe UI Web (East European)"/>
              </a:rPr>
              <a:t>can</a:t>
            </a:r>
            <a:r>
              <a:rPr lang="cs-CZ" sz="1400" dirty="0">
                <a:latin typeface="Segoe UI Web (East European)"/>
              </a:rPr>
              <a:t> </a:t>
            </a:r>
            <a:r>
              <a:rPr lang="cs-CZ" sz="1400" dirty="0" err="1">
                <a:latin typeface="Segoe UI Web (East European)"/>
              </a:rPr>
              <a:t>have</a:t>
            </a:r>
            <a:r>
              <a:rPr lang="cs-CZ" sz="1400" dirty="0">
                <a:latin typeface="Segoe UI Web (East European)"/>
              </a:rPr>
              <a:t> a „</a:t>
            </a:r>
            <a:r>
              <a:rPr lang="cs-CZ" sz="1400" dirty="0" err="1">
                <a:latin typeface="Segoe UI Web (East European)"/>
              </a:rPr>
              <a:t>faculty</a:t>
            </a:r>
            <a:r>
              <a:rPr lang="cs-CZ" sz="1400" dirty="0">
                <a:latin typeface="Segoe UI Web (East European)"/>
              </a:rPr>
              <a:t> </a:t>
            </a:r>
            <a:r>
              <a:rPr lang="cs-CZ" sz="1400" dirty="0" err="1">
                <a:latin typeface="Segoe UI Web (East European)"/>
              </a:rPr>
              <a:t>quota</a:t>
            </a:r>
            <a:r>
              <a:rPr lang="cs-CZ" sz="1400" dirty="0">
                <a:latin typeface="Segoe UI Web (East European)"/>
              </a:rPr>
              <a:t>“ = limited </a:t>
            </a:r>
            <a:r>
              <a:rPr lang="cs-CZ" sz="1400" dirty="0" err="1">
                <a:latin typeface="Segoe UI Web (East European)"/>
              </a:rPr>
              <a:t>places</a:t>
            </a:r>
            <a:r>
              <a:rPr lang="cs-CZ" sz="1400" dirty="0">
                <a:latin typeface="Segoe UI Web (East European)"/>
              </a:rPr>
              <a:t> </a:t>
            </a:r>
            <a:r>
              <a:rPr lang="cs-CZ" sz="1400" dirty="0" err="1">
                <a:latin typeface="Segoe UI Web (East European)"/>
              </a:rPr>
              <a:t>at</a:t>
            </a:r>
            <a:r>
              <a:rPr lang="cs-CZ" sz="1400" dirty="0">
                <a:latin typeface="Segoe UI Web (East European)"/>
              </a:rPr>
              <a:t> </a:t>
            </a:r>
            <a:r>
              <a:rPr lang="cs-CZ" sz="1400" dirty="0" err="1">
                <a:latin typeface="Segoe UI Web (East European)"/>
              </a:rPr>
              <a:t>certain</a:t>
            </a:r>
            <a:r>
              <a:rPr lang="cs-CZ" sz="1400" dirty="0">
                <a:latin typeface="Segoe UI Web (East European)"/>
              </a:rPr>
              <a:t> </a:t>
            </a:r>
            <a:r>
              <a:rPr lang="cs-CZ" sz="1400" dirty="0" err="1">
                <a:latin typeface="Segoe UI Web (East European)"/>
              </a:rPr>
              <a:t>universities</a:t>
            </a:r>
            <a:r>
              <a:rPr lang="cs-CZ" sz="1400" dirty="0">
                <a:latin typeface="Segoe UI Web (East European)"/>
              </a:rPr>
              <a:t> = </a:t>
            </a:r>
            <a:r>
              <a:rPr lang="cs-CZ" sz="1400" dirty="0" err="1">
                <a:latin typeface="Segoe UI Web (East European)"/>
              </a:rPr>
              <a:t>faculty</a:t>
            </a:r>
            <a:r>
              <a:rPr lang="cs-CZ" sz="1400" dirty="0">
                <a:latin typeface="Segoe UI Web (East European)"/>
              </a:rPr>
              <a:t> </a:t>
            </a:r>
            <a:r>
              <a:rPr lang="cs-CZ" sz="1400" dirty="0" err="1">
                <a:latin typeface="Segoe UI Web (East European)"/>
              </a:rPr>
              <a:t>does</a:t>
            </a:r>
            <a:r>
              <a:rPr lang="cs-CZ" sz="1400" dirty="0">
                <a:latin typeface="Segoe UI Web (East European)"/>
              </a:rPr>
              <a:t> </a:t>
            </a:r>
            <a:r>
              <a:rPr lang="cs-CZ" sz="1400" dirty="0" err="1">
                <a:latin typeface="Segoe UI Web (East European)"/>
              </a:rPr>
              <a:t>their</a:t>
            </a:r>
            <a:r>
              <a:rPr lang="cs-CZ" sz="1400" dirty="0">
                <a:latin typeface="Segoe UI Web (East European)"/>
              </a:rPr>
              <a:t> </a:t>
            </a:r>
            <a:r>
              <a:rPr lang="cs-CZ" sz="1400" dirty="0" err="1">
                <a:latin typeface="Segoe UI Web (East European)"/>
              </a:rPr>
              <a:t>own</a:t>
            </a:r>
            <a:r>
              <a:rPr lang="cs-CZ" sz="1400" dirty="0">
                <a:latin typeface="Segoe UI Web (East European)"/>
              </a:rPr>
              <a:t> </a:t>
            </a:r>
            <a:r>
              <a:rPr lang="cs-CZ" sz="1400" dirty="0" err="1">
                <a:latin typeface="Segoe UI Web (East European)"/>
              </a:rPr>
              <a:t>selection</a:t>
            </a:r>
            <a:r>
              <a:rPr lang="cs-CZ" sz="1400" dirty="0">
                <a:latin typeface="Segoe UI Web (East European)"/>
              </a:rPr>
              <a:t> </a:t>
            </a:r>
            <a:r>
              <a:rPr lang="cs-CZ" sz="1400" dirty="0" err="1">
                <a:latin typeface="Segoe UI Web (East European)"/>
              </a:rPr>
              <a:t>process</a:t>
            </a:r>
            <a:r>
              <a:rPr lang="cs-CZ" sz="1400" dirty="0">
                <a:latin typeface="Segoe UI Web (East European)"/>
              </a:rPr>
              <a:t> + </a:t>
            </a:r>
            <a:r>
              <a:rPr lang="cs-CZ" sz="1400" dirty="0" err="1">
                <a:latin typeface="Segoe UI Web (East European)"/>
              </a:rPr>
              <a:t>nominates</a:t>
            </a:r>
            <a:r>
              <a:rPr lang="cs-CZ" sz="1400" dirty="0">
                <a:latin typeface="Segoe UI Web (East European)"/>
              </a:rPr>
              <a:t> the student </a:t>
            </a:r>
            <a:r>
              <a:rPr lang="cs-CZ" sz="1400" dirty="0" err="1">
                <a:latin typeface="Segoe UI Web (East European)"/>
              </a:rPr>
              <a:t>directly</a:t>
            </a:r>
            <a:r>
              <a:rPr lang="cs-CZ" sz="1400" dirty="0">
                <a:latin typeface="Segoe UI Web (East European)"/>
              </a:rPr>
              <a:t> = TBA in </a:t>
            </a:r>
            <a:r>
              <a:rPr lang="cs-CZ" sz="1400" dirty="0" err="1">
                <a:latin typeface="Segoe UI Web (East European)"/>
              </a:rPr>
              <a:t>November</a:t>
            </a:r>
            <a:r>
              <a:rPr lang="cs-CZ" sz="1400" dirty="0">
                <a:latin typeface="Segoe UI Web (East European)"/>
              </a:rPr>
              <a:t>!</a:t>
            </a:r>
            <a:endParaRPr lang="cs-CZ" sz="3600" dirty="0"/>
          </a:p>
        </p:txBody>
      </p:sp>
    </p:spTree>
    <p:extLst>
      <p:ext uri="{BB962C8B-B14F-4D97-AF65-F5344CB8AC3E}">
        <p14:creationId xmlns:p14="http://schemas.microsoft.com/office/powerpoint/2010/main" val="58848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ástupný obsah 4">
            <a:extLst>
              <a:ext uri="{FF2B5EF4-FFF2-40B4-BE49-F238E27FC236}">
                <a16:creationId xmlns:a16="http://schemas.microsoft.com/office/drawing/2014/main" id="{6649A5CB-093E-C036-5FE4-EDF153505378}"/>
              </a:ext>
            </a:extLst>
          </p:cNvPr>
          <p:cNvSpPr>
            <a:spLocks noGrp="1"/>
          </p:cNvSpPr>
          <p:nvPr>
            <p:ph idx="1"/>
          </p:nvPr>
        </p:nvSpPr>
        <p:spPr>
          <a:xfrm>
            <a:off x="256746" y="564537"/>
            <a:ext cx="4707897" cy="6095055"/>
          </a:xfrm>
        </p:spPr>
        <p:txBody>
          <a:bodyPr>
            <a:normAutofit lnSpcReduction="10000"/>
          </a:bodyPr>
          <a:lstStyle/>
          <a:p>
            <a:pPr marL="72000" indent="0">
              <a:buNone/>
            </a:pPr>
            <a:r>
              <a:rPr lang="cs-CZ" sz="2000" b="1" i="0" dirty="0">
                <a:solidFill>
                  <a:srgbClr val="00B050"/>
                </a:solidFill>
                <a:effectLst/>
                <a:latin typeface="Segoe UI Web (East European)"/>
                <a:hlinkClick r:id="rId2"/>
              </a:rPr>
              <a:t>ISEP</a:t>
            </a:r>
            <a:endParaRPr lang="cs-CZ" sz="2000" b="1" i="0" dirty="0">
              <a:solidFill>
                <a:srgbClr val="00B050"/>
              </a:solidFill>
              <a:effectLst/>
              <a:latin typeface="Segoe UI Web (East European)"/>
            </a:endParaRPr>
          </a:p>
          <a:p>
            <a:pPr lvl="1"/>
            <a:r>
              <a:rPr lang="en-US" sz="1600" kern="1200" dirty="0">
                <a:solidFill>
                  <a:srgbClr val="000000"/>
                </a:solidFill>
                <a:latin typeface="Segoe UI Web (East European)"/>
                <a:ea typeface="+mn-ea"/>
                <a:cs typeface="+mn-cs"/>
              </a:rPr>
              <a:t>only for Bc. and Mgr. students (at the time of application be in 2nd-4th year = 2nd,</a:t>
            </a:r>
            <a:r>
              <a:rPr lang="cs-CZ" sz="1600" kern="1200" dirty="0">
                <a:solidFill>
                  <a:srgbClr val="000000"/>
                </a:solidFill>
                <a:latin typeface="Segoe UI Web (East European)"/>
                <a:ea typeface="+mn-ea"/>
                <a:cs typeface="+mn-cs"/>
              </a:rPr>
              <a:t> </a:t>
            </a:r>
            <a:r>
              <a:rPr lang="en-US" sz="1600" kern="1200" dirty="0">
                <a:solidFill>
                  <a:srgbClr val="000000"/>
                </a:solidFill>
                <a:latin typeface="Segoe UI Web (East European)"/>
                <a:ea typeface="+mn-ea"/>
                <a:cs typeface="+mn-cs"/>
              </a:rPr>
              <a:t>3rd,</a:t>
            </a:r>
            <a:r>
              <a:rPr lang="cs-CZ" sz="1600" kern="1200" dirty="0">
                <a:solidFill>
                  <a:srgbClr val="000000"/>
                </a:solidFill>
                <a:latin typeface="Segoe UI Web (East European)"/>
                <a:ea typeface="+mn-ea"/>
                <a:cs typeface="+mn-cs"/>
              </a:rPr>
              <a:t> </a:t>
            </a:r>
            <a:r>
              <a:rPr lang="en-US" sz="1600" kern="1200" dirty="0">
                <a:solidFill>
                  <a:srgbClr val="000000"/>
                </a:solidFill>
                <a:latin typeface="Segoe UI Web (East European)"/>
                <a:ea typeface="+mn-ea"/>
                <a:cs typeface="+mn-cs"/>
              </a:rPr>
              <a:t>4th year Bc. or 1st year Mgr. studies)</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Nearly 150 universities in the USA and dozens of other universities in 32 countries around the world - such as Canada, New Zealand and various countries in Latin America, Asia and Africa.</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Not really suitable for stays in Australia! - Little chance of placement, for Australia choose rather partner universities</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the student does not pay for accommodation and food, only a one-off contribution to these costs - in the academic year 202</a:t>
            </a:r>
            <a:r>
              <a:rPr lang="cs-CZ" sz="1600" kern="1200" dirty="0">
                <a:solidFill>
                  <a:srgbClr val="000000"/>
                </a:solidFill>
                <a:latin typeface="Segoe UI Web (East European)"/>
                <a:ea typeface="+mn-ea"/>
                <a:cs typeface="+mn-cs"/>
              </a:rPr>
              <a:t>5</a:t>
            </a:r>
            <a:r>
              <a:rPr lang="en-US" sz="1600" kern="1200" dirty="0">
                <a:solidFill>
                  <a:srgbClr val="000000"/>
                </a:solidFill>
                <a:latin typeface="Segoe UI Web (East European)"/>
                <a:ea typeface="+mn-ea"/>
                <a:cs typeface="+mn-cs"/>
              </a:rPr>
              <a:t>/202</a:t>
            </a:r>
            <a:r>
              <a:rPr lang="cs-CZ" sz="1600" kern="1200" dirty="0">
                <a:solidFill>
                  <a:srgbClr val="000000"/>
                </a:solidFill>
                <a:latin typeface="Segoe UI Web (East European)"/>
                <a:ea typeface="+mn-ea"/>
                <a:cs typeface="+mn-cs"/>
              </a:rPr>
              <a:t>6</a:t>
            </a:r>
            <a:r>
              <a:rPr lang="en-US" sz="1600" kern="1200" dirty="0">
                <a:solidFill>
                  <a:srgbClr val="000000"/>
                </a:solidFill>
                <a:latin typeface="Segoe UI Web (East European)"/>
                <a:ea typeface="+mn-ea"/>
                <a:cs typeface="+mn-cs"/>
              </a:rPr>
              <a:t> it is </a:t>
            </a:r>
            <a:r>
              <a:rPr lang="cs-CZ" sz="1600" dirty="0">
                <a:solidFill>
                  <a:srgbClr val="000000"/>
                </a:solidFill>
                <a:latin typeface="Segoe UI Web (East European)"/>
              </a:rPr>
              <a:t>55</a:t>
            </a:r>
            <a:r>
              <a:rPr lang="en-US" sz="1600" kern="1200" dirty="0">
                <a:solidFill>
                  <a:srgbClr val="000000"/>
                </a:solidFill>
                <a:latin typeface="Segoe UI Web (East European)"/>
                <a:ea typeface="+mn-ea"/>
                <a:cs typeface="+mn-cs"/>
              </a:rPr>
              <a:t>,000 CZK/semester-&gt; for Czech costs you have local accommodation and food (great for expensive destinations)</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It is possible to get a scholarship from CZS - up to 20k per month, the student does not pay for accommodation and board</a:t>
            </a:r>
            <a:endParaRPr lang="cs-CZ" sz="1600" kern="1200" dirty="0">
              <a:solidFill>
                <a:srgbClr val="000000"/>
              </a:solidFill>
              <a:latin typeface="Segoe UI Web (East European)"/>
              <a:ea typeface="+mn-ea"/>
              <a:cs typeface="+mn-cs"/>
            </a:endParaRPr>
          </a:p>
          <a:p>
            <a:pPr lvl="1"/>
            <a:r>
              <a:rPr lang="en-US" sz="1600" b="1" kern="1200" dirty="0">
                <a:solidFill>
                  <a:srgbClr val="000000"/>
                </a:solidFill>
                <a:latin typeface="Segoe UI Web (East European)"/>
                <a:ea typeface="+mn-ea"/>
                <a:cs typeface="+mn-cs"/>
              </a:rPr>
              <a:t>Deadline 15.12</a:t>
            </a:r>
            <a:r>
              <a:rPr lang="cs-CZ" sz="1600" b="1" kern="1200" dirty="0">
                <a:solidFill>
                  <a:srgbClr val="000000"/>
                </a:solidFill>
                <a:latin typeface="Segoe UI Web (East European)"/>
                <a:ea typeface="+mn-ea"/>
                <a:cs typeface="+mn-cs"/>
              </a:rPr>
              <a:t>.</a:t>
            </a:r>
            <a:r>
              <a:rPr lang="en-US" sz="1600" b="1" kern="1200" dirty="0">
                <a:solidFill>
                  <a:srgbClr val="000000"/>
                </a:solidFill>
                <a:latin typeface="Segoe UI Web (East European)"/>
                <a:ea typeface="+mn-ea"/>
                <a:cs typeface="+mn-cs"/>
              </a:rPr>
              <a:t> for academic year 202</a:t>
            </a:r>
            <a:r>
              <a:rPr lang="cs-CZ" sz="1600" b="1" dirty="0">
                <a:solidFill>
                  <a:srgbClr val="000000"/>
                </a:solidFill>
                <a:latin typeface="Segoe UI Web (East European)"/>
              </a:rPr>
              <a:t>5</a:t>
            </a:r>
            <a:r>
              <a:rPr lang="en-US" sz="1600" b="1" kern="1200" dirty="0">
                <a:solidFill>
                  <a:srgbClr val="000000"/>
                </a:solidFill>
                <a:latin typeface="Segoe UI Web (East European)"/>
                <a:ea typeface="+mn-ea"/>
                <a:cs typeface="+mn-cs"/>
              </a:rPr>
              <a:t>/202</a:t>
            </a:r>
            <a:r>
              <a:rPr lang="cs-CZ" sz="1600" b="1" dirty="0">
                <a:solidFill>
                  <a:srgbClr val="000000"/>
                </a:solidFill>
                <a:latin typeface="Segoe UI Web (East European)"/>
              </a:rPr>
              <a:t>6</a:t>
            </a:r>
            <a:endParaRPr lang="cs-CZ" sz="1400" b="1" kern="1200" dirty="0">
              <a:solidFill>
                <a:srgbClr val="000000"/>
              </a:solidFill>
              <a:latin typeface="Segoe UI Web (East European)"/>
              <a:ea typeface="+mn-ea"/>
              <a:cs typeface="+mn-cs"/>
            </a:endParaRPr>
          </a:p>
          <a:p>
            <a:pPr marL="324000" lvl="1" indent="0">
              <a:buNone/>
            </a:pPr>
            <a:br>
              <a:rPr lang="en-US" sz="1400" kern="1200" dirty="0">
                <a:solidFill>
                  <a:srgbClr val="000000"/>
                </a:solidFill>
                <a:latin typeface="Segoe UI Web (East European)"/>
                <a:ea typeface="+mn-ea"/>
                <a:cs typeface="+mn-cs"/>
              </a:rPr>
            </a:br>
            <a:endParaRPr lang="cs-CZ" sz="1400" kern="1200" dirty="0">
              <a:solidFill>
                <a:srgbClr val="000000"/>
              </a:solidFill>
              <a:latin typeface="Segoe UI Web (East European)"/>
              <a:ea typeface="+mn-ea"/>
              <a:cs typeface="+mn-cs"/>
            </a:endParaRPr>
          </a:p>
        </p:txBody>
      </p:sp>
      <p:graphicFrame>
        <p:nvGraphicFramePr>
          <p:cNvPr id="11" name="TextovéPole 7">
            <a:extLst>
              <a:ext uri="{FF2B5EF4-FFF2-40B4-BE49-F238E27FC236}">
                <a16:creationId xmlns:a16="http://schemas.microsoft.com/office/drawing/2014/main" id="{1AB9ACDF-8F55-40EC-7598-28D7DFA0C843}"/>
              </a:ext>
            </a:extLst>
          </p:cNvPr>
          <p:cNvGraphicFramePr/>
          <p:nvPr>
            <p:extLst>
              <p:ext uri="{D42A27DB-BD31-4B8C-83A1-F6EECF244321}">
                <p14:modId xmlns:p14="http://schemas.microsoft.com/office/powerpoint/2010/main" val="25000820"/>
              </p:ext>
            </p:extLst>
          </p:nvPr>
        </p:nvGraphicFramePr>
        <p:xfrm>
          <a:off x="5446733" y="659305"/>
          <a:ext cx="5955803" cy="3293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4067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934D8-B5CD-5160-EBE5-C6AE8C116F28}"/>
              </a:ext>
            </a:extLst>
          </p:cNvPr>
          <p:cNvSpPr>
            <a:spLocks noGrp="1"/>
          </p:cNvSpPr>
          <p:nvPr>
            <p:ph type="title"/>
          </p:nvPr>
        </p:nvSpPr>
        <p:spPr/>
        <p:txBody>
          <a:bodyPr/>
          <a:lstStyle/>
          <a:p>
            <a:r>
              <a:rPr lang="cs-CZ" sz="2800" b="1" dirty="0" err="1">
                <a:solidFill>
                  <a:srgbClr val="00B050"/>
                </a:solidFill>
                <a:latin typeface="Segoe UI Web (East European)"/>
                <a:ea typeface="+mn-ea"/>
                <a:cs typeface="+mn-cs"/>
              </a:rPr>
              <a:t>EDUC</a:t>
            </a:r>
            <a:endParaRPr lang="cs-CZ" sz="2000" b="1" dirty="0">
              <a:solidFill>
                <a:srgbClr val="00B050"/>
              </a:solidFill>
              <a:latin typeface="Segoe UI Web (East European)"/>
              <a:ea typeface="+mn-ea"/>
              <a:cs typeface="+mn-cs"/>
            </a:endParaRPr>
          </a:p>
        </p:txBody>
      </p:sp>
      <p:sp>
        <p:nvSpPr>
          <p:cNvPr id="3" name="Zástupný obsah 2">
            <a:extLst>
              <a:ext uri="{FF2B5EF4-FFF2-40B4-BE49-F238E27FC236}">
                <a16:creationId xmlns:a16="http://schemas.microsoft.com/office/drawing/2014/main" id="{CA6126E0-71D2-8A17-ACC8-E0BC7F8FBBF5}"/>
              </a:ext>
            </a:extLst>
          </p:cNvPr>
          <p:cNvSpPr>
            <a:spLocks noGrp="1"/>
          </p:cNvSpPr>
          <p:nvPr>
            <p:ph sz="half" idx="1"/>
          </p:nvPr>
        </p:nvSpPr>
        <p:spPr>
          <a:xfrm>
            <a:off x="838200" y="1613140"/>
            <a:ext cx="5181600" cy="4563823"/>
          </a:xfrm>
        </p:spPr>
        <p:txBody>
          <a:bodyPr>
            <a:normAutofit fontScale="92500" lnSpcReduction="10000"/>
          </a:bodyPr>
          <a:lstStyle/>
          <a:p>
            <a:r>
              <a:rPr lang="cs-CZ" dirty="0"/>
              <a:t>University </a:t>
            </a:r>
            <a:r>
              <a:rPr lang="cs-CZ" dirty="0" err="1"/>
              <a:t>Alliance</a:t>
            </a:r>
            <a:r>
              <a:rPr lang="cs-CZ" dirty="0"/>
              <a:t> = 7 </a:t>
            </a:r>
            <a:r>
              <a:rPr lang="cs-CZ" dirty="0" err="1"/>
              <a:t>members</a:t>
            </a:r>
            <a:r>
              <a:rPr lang="cs-CZ" dirty="0"/>
              <a:t> (</a:t>
            </a:r>
            <a:r>
              <a:rPr lang="cs-CZ" dirty="0" err="1"/>
              <a:t>from</a:t>
            </a:r>
            <a:r>
              <a:rPr lang="cs-CZ" dirty="0"/>
              <a:t> </a:t>
            </a:r>
            <a:r>
              <a:rPr lang="en-US" dirty="0"/>
              <a:t>Germany, France, Italy, Hungary, Norway</a:t>
            </a:r>
            <a:r>
              <a:rPr lang="cs-CZ" dirty="0"/>
              <a:t>,</a:t>
            </a:r>
            <a:r>
              <a:rPr lang="en-US" dirty="0"/>
              <a:t> and Spain</a:t>
            </a:r>
            <a:r>
              <a:rPr lang="cs-CZ" dirty="0"/>
              <a:t>)</a:t>
            </a:r>
          </a:p>
          <a:p>
            <a:r>
              <a:rPr lang="cs-CZ" b="1" dirty="0">
                <a:solidFill>
                  <a:srgbClr val="00B050"/>
                </a:solidFill>
              </a:rPr>
              <a:t>1) Online inter-university </a:t>
            </a:r>
            <a:r>
              <a:rPr lang="cs-CZ" b="1" dirty="0" err="1">
                <a:solidFill>
                  <a:srgbClr val="00B050"/>
                </a:solidFill>
              </a:rPr>
              <a:t>courses</a:t>
            </a:r>
            <a:endParaRPr lang="cs-CZ" b="1" dirty="0">
              <a:solidFill>
                <a:srgbClr val="00B050"/>
              </a:solidFill>
            </a:endParaRPr>
          </a:p>
          <a:p>
            <a:pPr lvl="1"/>
            <a:r>
              <a:rPr lang="en-US" dirty="0"/>
              <a:t>The list of EDUC online courses is available in the </a:t>
            </a:r>
            <a:r>
              <a:rPr lang="en-US" u="sng" dirty="0">
                <a:hlinkClick r:id="rId3"/>
              </a:rPr>
              <a:t>EDUC Course Catalogue</a:t>
            </a:r>
            <a:endParaRPr lang="cs-CZ" u="sng" dirty="0"/>
          </a:p>
          <a:p>
            <a:pPr lvl="1"/>
            <a:r>
              <a:rPr lang="cs-CZ" dirty="0" err="1"/>
              <a:t>ECTS</a:t>
            </a:r>
            <a:r>
              <a:rPr lang="cs-CZ" dirty="0"/>
              <a:t> </a:t>
            </a:r>
            <a:r>
              <a:rPr lang="cs-CZ" dirty="0" err="1"/>
              <a:t>recognized</a:t>
            </a:r>
            <a:r>
              <a:rPr lang="cs-CZ" dirty="0"/>
              <a:t> </a:t>
            </a:r>
            <a:r>
              <a:rPr lang="cs-CZ" dirty="0" err="1"/>
              <a:t>into</a:t>
            </a:r>
            <a:r>
              <a:rPr lang="cs-CZ" dirty="0"/>
              <a:t> </a:t>
            </a:r>
            <a:r>
              <a:rPr lang="cs-CZ" dirty="0" err="1"/>
              <a:t>studies</a:t>
            </a:r>
            <a:br>
              <a:rPr lang="cs-CZ" dirty="0"/>
            </a:br>
            <a:br>
              <a:rPr lang="cs-CZ" dirty="0"/>
            </a:br>
            <a:endParaRPr lang="cs-CZ" dirty="0"/>
          </a:p>
          <a:p>
            <a:r>
              <a:rPr lang="cs-CZ" b="1" dirty="0">
                <a:solidFill>
                  <a:srgbClr val="00B050"/>
                </a:solidFill>
              </a:rPr>
              <a:t>2) Summer </a:t>
            </a:r>
            <a:r>
              <a:rPr lang="cs-CZ" b="1" dirty="0" err="1">
                <a:solidFill>
                  <a:srgbClr val="00B050"/>
                </a:solidFill>
              </a:rPr>
              <a:t>schools</a:t>
            </a:r>
            <a:r>
              <a:rPr lang="cs-CZ" b="1" dirty="0">
                <a:solidFill>
                  <a:srgbClr val="00B050"/>
                </a:solidFill>
              </a:rPr>
              <a:t> </a:t>
            </a:r>
            <a:r>
              <a:rPr lang="cs-CZ" dirty="0"/>
              <a:t>– list </a:t>
            </a:r>
            <a:r>
              <a:rPr lang="cs-CZ" dirty="0">
                <a:hlinkClick r:id="rId4"/>
              </a:rPr>
              <a:t>here</a:t>
            </a:r>
            <a:r>
              <a:rPr lang="cs-CZ" dirty="0"/>
              <a:t>, </a:t>
            </a:r>
            <a:r>
              <a:rPr lang="cs-CZ" dirty="0" err="1"/>
              <a:t>small</a:t>
            </a:r>
            <a:r>
              <a:rPr lang="cs-CZ" dirty="0"/>
              <a:t> </a:t>
            </a:r>
            <a:r>
              <a:rPr lang="cs-CZ" dirty="0" err="1"/>
              <a:t>financial</a:t>
            </a:r>
            <a:r>
              <a:rPr lang="cs-CZ" dirty="0"/>
              <a:t> </a:t>
            </a:r>
            <a:r>
              <a:rPr lang="cs-CZ" dirty="0" err="1"/>
              <a:t>contribution</a:t>
            </a:r>
            <a:endParaRPr lang="cs-CZ" dirty="0"/>
          </a:p>
        </p:txBody>
      </p:sp>
      <p:sp>
        <p:nvSpPr>
          <p:cNvPr id="4" name="Zástupný obsah 3">
            <a:extLst>
              <a:ext uri="{FF2B5EF4-FFF2-40B4-BE49-F238E27FC236}">
                <a16:creationId xmlns:a16="http://schemas.microsoft.com/office/drawing/2014/main" id="{F4A05453-A7B0-5657-5750-7EC4484238FC}"/>
              </a:ext>
            </a:extLst>
          </p:cNvPr>
          <p:cNvSpPr>
            <a:spLocks noGrp="1"/>
          </p:cNvSpPr>
          <p:nvPr>
            <p:ph sz="half" idx="2"/>
          </p:nvPr>
        </p:nvSpPr>
        <p:spPr>
          <a:xfrm>
            <a:off x="6344728" y="1613140"/>
            <a:ext cx="5181600" cy="4351338"/>
          </a:xfrm>
        </p:spPr>
        <p:txBody>
          <a:bodyPr>
            <a:normAutofit fontScale="92500" lnSpcReduction="10000"/>
          </a:bodyPr>
          <a:lstStyle/>
          <a:p>
            <a:r>
              <a:rPr lang="cs-CZ" b="1" dirty="0">
                <a:solidFill>
                  <a:srgbClr val="00B050"/>
                </a:solidFill>
              </a:rPr>
              <a:t>3) Gap </a:t>
            </a:r>
            <a:r>
              <a:rPr lang="cs-CZ" b="1" dirty="0" err="1">
                <a:solidFill>
                  <a:srgbClr val="00B050"/>
                </a:solidFill>
              </a:rPr>
              <a:t>Semester</a:t>
            </a:r>
            <a:endParaRPr lang="cs-CZ" b="1" dirty="0">
              <a:solidFill>
                <a:srgbClr val="00B050"/>
              </a:solidFill>
            </a:endParaRPr>
          </a:p>
          <a:p>
            <a:pPr lvl="1"/>
            <a:r>
              <a:rPr lang="cs-CZ" dirty="0"/>
              <a:t>31.10.2025</a:t>
            </a:r>
          </a:p>
          <a:p>
            <a:pPr lvl="1"/>
            <a:r>
              <a:rPr lang="en-US" dirty="0"/>
              <a:t>study in a different field </a:t>
            </a:r>
            <a:endParaRPr lang="cs-CZ" dirty="0"/>
          </a:p>
          <a:p>
            <a:pPr lvl="1"/>
            <a:r>
              <a:rPr lang="en-US" b="1" dirty="0"/>
              <a:t>A condition of participation is that the chosen set of courses is substantially different</a:t>
            </a:r>
            <a:r>
              <a:rPr lang="en-US" dirty="0"/>
              <a:t> (but possibly complementary to that of the study </a:t>
            </a:r>
            <a:r>
              <a:rPr lang="en-US" dirty="0" err="1"/>
              <a:t>programme</a:t>
            </a:r>
            <a:r>
              <a:rPr lang="en-US" dirty="0"/>
              <a:t> at MU). The completed courses will be </a:t>
            </a:r>
            <a:r>
              <a:rPr lang="en-US" dirty="0" err="1"/>
              <a:t>recognised</a:t>
            </a:r>
            <a:r>
              <a:rPr lang="en-US" dirty="0"/>
              <a:t> as free electives only.</a:t>
            </a:r>
          </a:p>
          <a:p>
            <a:pPr lvl="1"/>
            <a:r>
              <a:rPr lang="cs-CZ" dirty="0" err="1"/>
              <a:t>Recommended</a:t>
            </a:r>
            <a:r>
              <a:rPr lang="cs-CZ" dirty="0"/>
              <a:t> </a:t>
            </a:r>
            <a:r>
              <a:rPr lang="cs-CZ" dirty="0" err="1"/>
              <a:t>knowledge</a:t>
            </a:r>
            <a:r>
              <a:rPr lang="cs-CZ" dirty="0"/>
              <a:t> of </a:t>
            </a:r>
            <a:r>
              <a:rPr lang="cs-CZ" dirty="0" err="1"/>
              <a:t>French</a:t>
            </a:r>
            <a:r>
              <a:rPr lang="cs-CZ" dirty="0"/>
              <a:t>/</a:t>
            </a:r>
            <a:r>
              <a:rPr lang="cs-CZ" dirty="0" err="1"/>
              <a:t>Spanish</a:t>
            </a:r>
            <a:r>
              <a:rPr lang="cs-CZ" dirty="0"/>
              <a:t> </a:t>
            </a:r>
            <a:r>
              <a:rPr lang="cs-CZ" dirty="0" err="1"/>
              <a:t>or</a:t>
            </a:r>
            <a:r>
              <a:rPr lang="cs-CZ" dirty="0"/>
              <a:t> German on B1/B2 level</a:t>
            </a:r>
          </a:p>
          <a:p>
            <a:pPr lvl="1"/>
            <a:r>
              <a:rPr lang="cs-CZ" dirty="0"/>
              <a:t>More </a:t>
            </a:r>
            <a:r>
              <a:rPr lang="cs-CZ" dirty="0" err="1"/>
              <a:t>information</a:t>
            </a:r>
            <a:r>
              <a:rPr lang="cs-CZ" dirty="0"/>
              <a:t> </a:t>
            </a:r>
            <a:r>
              <a:rPr lang="cs-CZ" dirty="0">
                <a:hlinkClick r:id="rId5"/>
              </a:rPr>
              <a:t>here</a:t>
            </a:r>
            <a:endParaRPr lang="cs-CZ" dirty="0"/>
          </a:p>
        </p:txBody>
      </p:sp>
    </p:spTree>
    <p:extLst>
      <p:ext uri="{BB962C8B-B14F-4D97-AF65-F5344CB8AC3E}">
        <p14:creationId xmlns:p14="http://schemas.microsoft.com/office/powerpoint/2010/main" val="114615763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AADD7A5-6888-7314-FE83-8D481E63576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2805A3D-F37F-DC3B-81E8-F5D215C96348}"/>
              </a:ext>
            </a:extLst>
          </p:cNvPr>
          <p:cNvSpPr>
            <a:spLocks noGrp="1"/>
          </p:cNvSpPr>
          <p:nvPr>
            <p:ph type="title"/>
          </p:nvPr>
        </p:nvSpPr>
        <p:spPr/>
        <p:txBody>
          <a:bodyPr/>
          <a:lstStyle/>
          <a:p>
            <a:r>
              <a:rPr lang="cs-CZ" sz="2800" b="1" dirty="0">
                <a:solidFill>
                  <a:srgbClr val="00B050"/>
                </a:solidFill>
                <a:latin typeface="Segoe UI Web (East European)"/>
                <a:ea typeface="+mn-ea"/>
                <a:cs typeface="+mn-cs"/>
              </a:rPr>
              <a:t>4) </a:t>
            </a:r>
            <a:r>
              <a:rPr lang="cs-CZ" sz="2800" b="1" dirty="0" err="1">
                <a:solidFill>
                  <a:srgbClr val="00B050"/>
                </a:solidFill>
                <a:latin typeface="Segoe UI Web (East European)"/>
                <a:ea typeface="+mn-ea"/>
                <a:cs typeface="+mn-cs"/>
              </a:rPr>
              <a:t>EDUC</a:t>
            </a:r>
            <a:r>
              <a:rPr lang="cs-CZ" dirty="0"/>
              <a:t> </a:t>
            </a:r>
            <a:r>
              <a:rPr lang="cs-CZ" sz="2800" b="1" dirty="0" err="1">
                <a:solidFill>
                  <a:srgbClr val="00B050"/>
                </a:solidFill>
                <a:latin typeface="Segoe UI Web (East European)"/>
                <a:ea typeface="+mn-ea"/>
                <a:cs typeface="+mn-cs"/>
              </a:rPr>
              <a:t>Miniprojects</a:t>
            </a:r>
            <a:endParaRPr lang="cs-CZ" sz="2000" b="1" dirty="0">
              <a:solidFill>
                <a:srgbClr val="00B050"/>
              </a:solidFill>
              <a:latin typeface="Segoe UI Web (East European)"/>
              <a:ea typeface="+mn-ea"/>
              <a:cs typeface="+mn-cs"/>
            </a:endParaRPr>
          </a:p>
        </p:txBody>
      </p:sp>
      <p:sp>
        <p:nvSpPr>
          <p:cNvPr id="3" name="Zástupný obsah 2">
            <a:extLst>
              <a:ext uri="{FF2B5EF4-FFF2-40B4-BE49-F238E27FC236}">
                <a16:creationId xmlns:a16="http://schemas.microsoft.com/office/drawing/2014/main" id="{A90C435A-BF4E-DFC7-1C78-46393CBD18AF}"/>
              </a:ext>
            </a:extLst>
          </p:cNvPr>
          <p:cNvSpPr>
            <a:spLocks noGrp="1"/>
          </p:cNvSpPr>
          <p:nvPr>
            <p:ph sz="half" idx="1"/>
          </p:nvPr>
        </p:nvSpPr>
        <p:spPr/>
        <p:txBody>
          <a:bodyPr/>
          <a:lstStyle/>
          <a:p>
            <a:r>
              <a:rPr lang="cs-CZ" dirty="0" err="1"/>
              <a:t>From</a:t>
            </a:r>
            <a:r>
              <a:rPr lang="cs-CZ" dirty="0"/>
              <a:t> 2024/2025</a:t>
            </a:r>
          </a:p>
          <a:p>
            <a:r>
              <a:rPr lang="cs-CZ" dirty="0"/>
              <a:t>Full-</a:t>
            </a:r>
            <a:r>
              <a:rPr lang="cs-CZ" dirty="0" err="1"/>
              <a:t>time</a:t>
            </a:r>
            <a:r>
              <a:rPr lang="cs-CZ" dirty="0"/>
              <a:t> </a:t>
            </a:r>
            <a:r>
              <a:rPr lang="cs-CZ" dirty="0" err="1"/>
              <a:t>students</a:t>
            </a:r>
            <a:r>
              <a:rPr lang="cs-CZ" dirty="0"/>
              <a:t> </a:t>
            </a:r>
            <a:r>
              <a:rPr lang="cs-CZ" dirty="0" err="1"/>
              <a:t>only</a:t>
            </a:r>
            <a:endParaRPr lang="cs-CZ" dirty="0"/>
          </a:p>
          <a:p>
            <a:r>
              <a:rPr lang="cs-CZ" dirty="0"/>
              <a:t>Project </a:t>
            </a:r>
            <a:r>
              <a:rPr lang="cs-CZ" dirty="0" err="1"/>
              <a:t>must</a:t>
            </a:r>
            <a:r>
              <a:rPr lang="cs-CZ" dirty="0"/>
              <a:t> </a:t>
            </a:r>
            <a:r>
              <a:rPr lang="cs-CZ" dirty="0" err="1"/>
              <a:t>organized</a:t>
            </a:r>
            <a:r>
              <a:rPr lang="cs-CZ" dirty="0"/>
              <a:t> </a:t>
            </a:r>
            <a:r>
              <a:rPr lang="cs-CZ" dirty="0" err="1"/>
              <a:t>with</a:t>
            </a:r>
            <a:r>
              <a:rPr lang="cs-CZ" dirty="0"/>
              <a:t> </a:t>
            </a:r>
            <a:r>
              <a:rPr lang="cs-CZ" dirty="0" err="1"/>
              <a:t>at</a:t>
            </a:r>
            <a:r>
              <a:rPr lang="cs-CZ" dirty="0"/>
              <a:t> least EDUC university</a:t>
            </a:r>
          </a:p>
          <a:p>
            <a:r>
              <a:rPr lang="cs-CZ" dirty="0" err="1"/>
              <a:t>Financial</a:t>
            </a:r>
            <a:r>
              <a:rPr lang="cs-CZ" dirty="0"/>
              <a:t> </a:t>
            </a:r>
            <a:r>
              <a:rPr lang="cs-CZ" dirty="0" err="1"/>
              <a:t>grants</a:t>
            </a:r>
            <a:r>
              <a:rPr lang="cs-CZ" dirty="0"/>
              <a:t> – 20,000 – 50,000 CZK</a:t>
            </a:r>
          </a:p>
          <a:p>
            <a:r>
              <a:rPr lang="cs-CZ" dirty="0"/>
              <a:t>Online </a:t>
            </a:r>
            <a:r>
              <a:rPr lang="cs-CZ" dirty="0">
                <a:hlinkClick r:id="rId3"/>
              </a:rPr>
              <a:t>form</a:t>
            </a:r>
            <a:r>
              <a:rPr lang="cs-CZ" dirty="0"/>
              <a:t> </a:t>
            </a:r>
            <a:r>
              <a:rPr lang="cs-CZ" dirty="0" err="1"/>
              <a:t>until</a:t>
            </a:r>
            <a:r>
              <a:rPr lang="cs-CZ" dirty="0"/>
              <a:t> 31.10.2025</a:t>
            </a:r>
          </a:p>
          <a:p>
            <a:r>
              <a:rPr lang="cs-CZ" dirty="0" err="1"/>
              <a:t>Realization</a:t>
            </a:r>
            <a:r>
              <a:rPr lang="cs-CZ" dirty="0"/>
              <a:t> </a:t>
            </a:r>
            <a:r>
              <a:rPr lang="cs-CZ" dirty="0" err="1"/>
              <a:t>anytime</a:t>
            </a:r>
            <a:r>
              <a:rPr lang="cs-CZ" dirty="0"/>
              <a:t> in the 2026</a:t>
            </a:r>
          </a:p>
        </p:txBody>
      </p:sp>
      <p:sp>
        <p:nvSpPr>
          <p:cNvPr id="4" name="Zástupný obsah 3">
            <a:extLst>
              <a:ext uri="{FF2B5EF4-FFF2-40B4-BE49-F238E27FC236}">
                <a16:creationId xmlns:a16="http://schemas.microsoft.com/office/drawing/2014/main" id="{24C66D5A-4A47-FC7D-D4D7-9C20DFDDC776}"/>
              </a:ext>
            </a:extLst>
          </p:cNvPr>
          <p:cNvSpPr>
            <a:spLocks noGrp="1"/>
          </p:cNvSpPr>
          <p:nvPr>
            <p:ph sz="half" idx="2"/>
          </p:nvPr>
        </p:nvSpPr>
        <p:spPr/>
        <p:txBody>
          <a:bodyPr/>
          <a:lstStyle/>
          <a:p>
            <a:r>
              <a:rPr lang="cs-CZ" dirty="0" err="1"/>
              <a:t>What</a:t>
            </a:r>
            <a:r>
              <a:rPr lang="cs-CZ" dirty="0"/>
              <a:t> </a:t>
            </a:r>
            <a:r>
              <a:rPr lang="cs-CZ" dirty="0" err="1"/>
              <a:t>is</a:t>
            </a:r>
            <a:r>
              <a:rPr lang="cs-CZ" dirty="0"/>
              <a:t> a „</a:t>
            </a:r>
            <a:r>
              <a:rPr lang="cs-CZ" dirty="0" err="1"/>
              <a:t>project</a:t>
            </a:r>
            <a:r>
              <a:rPr lang="cs-CZ" dirty="0"/>
              <a:t>“?</a:t>
            </a:r>
          </a:p>
          <a:p>
            <a:pPr lvl="1"/>
            <a:r>
              <a:rPr lang="cs-CZ" dirty="0" err="1"/>
              <a:t>it</a:t>
            </a:r>
            <a:r>
              <a:rPr lang="cs-CZ" dirty="0"/>
              <a:t> </a:t>
            </a:r>
            <a:r>
              <a:rPr lang="cs-CZ" dirty="0" err="1"/>
              <a:t>can</a:t>
            </a:r>
            <a:r>
              <a:rPr lang="cs-CZ" dirty="0"/>
              <a:t> </a:t>
            </a:r>
            <a:r>
              <a:rPr lang="cs-CZ" dirty="0" err="1"/>
              <a:t>be</a:t>
            </a:r>
            <a:r>
              <a:rPr lang="cs-CZ" dirty="0"/>
              <a:t> </a:t>
            </a:r>
            <a:r>
              <a:rPr lang="cs-CZ" dirty="0" err="1"/>
              <a:t>organization</a:t>
            </a:r>
            <a:r>
              <a:rPr lang="cs-CZ" dirty="0"/>
              <a:t> of </a:t>
            </a:r>
            <a:r>
              <a:rPr lang="cs-CZ" dirty="0" err="1"/>
              <a:t>an</a:t>
            </a:r>
            <a:r>
              <a:rPr lang="cs-CZ" dirty="0"/>
              <a:t> event, workshop, </a:t>
            </a:r>
            <a:r>
              <a:rPr lang="cs-CZ" dirty="0" err="1"/>
              <a:t>seminar</a:t>
            </a:r>
            <a:r>
              <a:rPr lang="cs-CZ" dirty="0"/>
              <a:t>, </a:t>
            </a:r>
            <a:r>
              <a:rPr lang="cs-CZ" dirty="0" err="1"/>
              <a:t>round</a:t>
            </a:r>
            <a:r>
              <a:rPr lang="cs-CZ" dirty="0"/>
              <a:t> table, </a:t>
            </a:r>
            <a:r>
              <a:rPr lang="cs-CZ" dirty="0" err="1"/>
              <a:t>etc</a:t>
            </a:r>
            <a:r>
              <a:rPr lang="cs-CZ" dirty="0"/>
              <a:t>.</a:t>
            </a:r>
          </a:p>
          <a:p>
            <a:pPr lvl="1"/>
            <a:r>
              <a:rPr lang="en-US" dirty="0"/>
              <a:t>sustainability, the third role of the university, current social challenges or volunteer, social, publishing and scientific activities</a:t>
            </a:r>
            <a:endParaRPr lang="cs-CZ" dirty="0"/>
          </a:p>
          <a:p>
            <a:pPr lvl="1"/>
            <a:r>
              <a:rPr lang="cs-CZ" dirty="0" err="1"/>
              <a:t>Recently</a:t>
            </a:r>
            <a:r>
              <a:rPr lang="cs-CZ" dirty="0"/>
              <a:t> </a:t>
            </a:r>
            <a:r>
              <a:rPr lang="cs-CZ" dirty="0" err="1"/>
              <a:t>workshops</a:t>
            </a:r>
            <a:r>
              <a:rPr lang="cs-CZ" dirty="0"/>
              <a:t>, </a:t>
            </a:r>
            <a:r>
              <a:rPr lang="cs-CZ" dirty="0" err="1"/>
              <a:t>research</a:t>
            </a:r>
            <a:r>
              <a:rPr lang="cs-CZ" dirty="0"/>
              <a:t> </a:t>
            </a:r>
            <a:r>
              <a:rPr lang="cs-CZ" dirty="0" err="1"/>
              <a:t>projects</a:t>
            </a:r>
            <a:r>
              <a:rPr lang="cs-CZ" dirty="0"/>
              <a:t> </a:t>
            </a:r>
            <a:r>
              <a:rPr lang="cs-CZ" dirty="0" err="1"/>
              <a:t>or</a:t>
            </a:r>
            <a:r>
              <a:rPr lang="cs-CZ" dirty="0"/>
              <a:t> </a:t>
            </a:r>
            <a:r>
              <a:rPr lang="cs-CZ" dirty="0" err="1"/>
              <a:t>organization</a:t>
            </a:r>
            <a:r>
              <a:rPr lang="cs-CZ" dirty="0"/>
              <a:t> of a </a:t>
            </a:r>
            <a:r>
              <a:rPr lang="cs-CZ" dirty="0" err="1"/>
              <a:t>conference</a:t>
            </a:r>
            <a:endParaRPr lang="cs-CZ" dirty="0"/>
          </a:p>
        </p:txBody>
      </p:sp>
    </p:spTree>
    <p:extLst>
      <p:ext uri="{BB962C8B-B14F-4D97-AF65-F5344CB8AC3E}">
        <p14:creationId xmlns:p14="http://schemas.microsoft.com/office/powerpoint/2010/main" val="401342967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224FEB5-14F7-19A2-4B42-45F789AEB82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448DB5C-9DCE-0395-8D72-13F55A4B906E}"/>
              </a:ext>
            </a:extLst>
          </p:cNvPr>
          <p:cNvSpPr>
            <a:spLocks noGrp="1"/>
          </p:cNvSpPr>
          <p:nvPr>
            <p:ph type="title"/>
          </p:nvPr>
        </p:nvSpPr>
        <p:spPr/>
        <p:txBody>
          <a:bodyPr/>
          <a:lstStyle/>
          <a:p>
            <a:r>
              <a:rPr lang="cs-CZ" sz="2800" b="1" dirty="0">
                <a:solidFill>
                  <a:srgbClr val="00B050"/>
                </a:solidFill>
                <a:latin typeface="Segoe UI Web (East European)"/>
                <a:ea typeface="+mn-ea"/>
                <a:cs typeface="+mn-cs"/>
              </a:rPr>
              <a:t>5) </a:t>
            </a:r>
            <a:r>
              <a:rPr lang="cs-CZ" sz="2800" b="1" dirty="0" err="1">
                <a:solidFill>
                  <a:srgbClr val="00B050"/>
                </a:solidFill>
                <a:latin typeface="Segoe UI Web (East European)"/>
                <a:ea typeface="+mn-ea"/>
                <a:cs typeface="+mn-cs"/>
              </a:rPr>
              <a:t>EDUC</a:t>
            </a:r>
            <a:r>
              <a:rPr lang="cs-CZ" dirty="0"/>
              <a:t> </a:t>
            </a:r>
            <a:r>
              <a:rPr lang="cs-CZ" sz="2800" b="1" dirty="0" err="1">
                <a:solidFill>
                  <a:srgbClr val="00B050"/>
                </a:solidFill>
                <a:latin typeface="Segoe UI Web (East European)"/>
                <a:ea typeface="+mn-ea"/>
                <a:cs typeface="+mn-cs"/>
              </a:rPr>
              <a:t>ThinkLab</a:t>
            </a:r>
            <a:r>
              <a:rPr lang="cs-CZ" sz="2800" b="1" dirty="0">
                <a:solidFill>
                  <a:srgbClr val="00B050"/>
                </a:solidFill>
                <a:latin typeface="Segoe UI Web (East European)"/>
                <a:ea typeface="+mn-ea"/>
                <a:cs typeface="+mn-cs"/>
              </a:rPr>
              <a:t> – Digital Campus</a:t>
            </a:r>
            <a:endParaRPr lang="cs-CZ" sz="2000" b="1" dirty="0">
              <a:solidFill>
                <a:srgbClr val="00B050"/>
              </a:solidFill>
              <a:latin typeface="Segoe UI Web (East European)"/>
              <a:ea typeface="+mn-ea"/>
              <a:cs typeface="+mn-cs"/>
            </a:endParaRPr>
          </a:p>
        </p:txBody>
      </p:sp>
      <p:sp>
        <p:nvSpPr>
          <p:cNvPr id="3" name="Zástupný obsah 2">
            <a:extLst>
              <a:ext uri="{FF2B5EF4-FFF2-40B4-BE49-F238E27FC236}">
                <a16:creationId xmlns:a16="http://schemas.microsoft.com/office/drawing/2014/main" id="{352E7F09-068E-4C5C-7334-E6FBD21A9E34}"/>
              </a:ext>
            </a:extLst>
          </p:cNvPr>
          <p:cNvSpPr>
            <a:spLocks noGrp="1"/>
          </p:cNvSpPr>
          <p:nvPr>
            <p:ph sz="half" idx="1"/>
          </p:nvPr>
        </p:nvSpPr>
        <p:spPr/>
        <p:txBody>
          <a:bodyPr>
            <a:normAutofit fontScale="92500" lnSpcReduction="20000"/>
          </a:bodyPr>
          <a:lstStyle/>
          <a:p>
            <a:r>
              <a:rPr lang="cs-CZ" dirty="0" err="1"/>
              <a:t>Deadline</a:t>
            </a:r>
            <a:r>
              <a:rPr lang="cs-CZ" dirty="0"/>
              <a:t> 29.10.2025</a:t>
            </a:r>
          </a:p>
          <a:p>
            <a:r>
              <a:rPr lang="cs-CZ" dirty="0"/>
              <a:t>More </a:t>
            </a:r>
            <a:r>
              <a:rPr lang="cs-CZ" dirty="0" err="1"/>
              <a:t>information</a:t>
            </a:r>
            <a:r>
              <a:rPr lang="cs-CZ" dirty="0"/>
              <a:t> </a:t>
            </a:r>
            <a:r>
              <a:rPr lang="cs-CZ" dirty="0">
                <a:hlinkClick r:id="rId3"/>
              </a:rPr>
              <a:t>here</a:t>
            </a:r>
            <a:endParaRPr lang="cs-CZ" dirty="0"/>
          </a:p>
          <a:p>
            <a:r>
              <a:rPr lang="en-US" dirty="0"/>
              <a:t>The EDUC Think Lab was created to actively involve the largest group of stakeholders at our universities – the students – in shaping the development of the EDUC Virtual Campus.  In this unique format, students develop specific ideas and practical components they would like to see as part of their virtual campus and present them to a panel of European experts. </a:t>
            </a:r>
            <a:endParaRPr lang="cs-CZ" dirty="0"/>
          </a:p>
        </p:txBody>
      </p:sp>
      <p:sp>
        <p:nvSpPr>
          <p:cNvPr id="4" name="Zástupný obsah 3">
            <a:extLst>
              <a:ext uri="{FF2B5EF4-FFF2-40B4-BE49-F238E27FC236}">
                <a16:creationId xmlns:a16="http://schemas.microsoft.com/office/drawing/2014/main" id="{A70A8519-115E-2927-06B2-4A169589F8D8}"/>
              </a:ext>
            </a:extLst>
          </p:cNvPr>
          <p:cNvSpPr>
            <a:spLocks noGrp="1"/>
          </p:cNvSpPr>
          <p:nvPr>
            <p:ph sz="half" idx="2"/>
          </p:nvPr>
        </p:nvSpPr>
        <p:spPr/>
        <p:txBody>
          <a:bodyPr>
            <a:normAutofit fontScale="92500" lnSpcReduction="20000"/>
          </a:bodyPr>
          <a:lstStyle/>
          <a:p>
            <a:r>
              <a:rPr lang="cs-CZ" dirty="0"/>
              <a:t>2 </a:t>
            </a:r>
            <a:r>
              <a:rPr lang="cs-CZ" dirty="0" err="1"/>
              <a:t>places</a:t>
            </a:r>
            <a:r>
              <a:rPr lang="cs-CZ" dirty="0"/>
              <a:t> for MU </a:t>
            </a:r>
            <a:r>
              <a:rPr lang="cs-CZ" dirty="0" err="1"/>
              <a:t>students</a:t>
            </a:r>
            <a:endParaRPr lang="cs-CZ" dirty="0"/>
          </a:p>
          <a:p>
            <a:r>
              <a:rPr lang="cs-CZ" dirty="0"/>
              <a:t>5,000 CZK/</a:t>
            </a:r>
            <a:r>
              <a:rPr lang="cs-CZ" dirty="0" err="1"/>
              <a:t>month</a:t>
            </a:r>
            <a:r>
              <a:rPr lang="cs-CZ" dirty="0"/>
              <a:t>, </a:t>
            </a:r>
            <a:r>
              <a:rPr lang="cs-CZ" dirty="0" err="1"/>
              <a:t>participation</a:t>
            </a:r>
            <a:r>
              <a:rPr lang="cs-CZ" dirty="0"/>
              <a:t> for 8 </a:t>
            </a:r>
            <a:r>
              <a:rPr lang="cs-CZ" dirty="0" err="1"/>
              <a:t>months</a:t>
            </a:r>
            <a:endParaRPr lang="cs-CZ" dirty="0"/>
          </a:p>
          <a:p>
            <a:endParaRPr lang="cs-CZ" dirty="0"/>
          </a:p>
          <a:p>
            <a:r>
              <a:rPr lang="en-US" dirty="0"/>
              <a:t>The EDUC Think Lab was designed especially with students in Computer Science, IT Systems Engineering, Data Science, Business Informatics, Media Studies, and related fields in mind. However, we explicitly encourage applications from students of all disciplines.</a:t>
            </a:r>
            <a:endParaRPr lang="cs-CZ" dirty="0"/>
          </a:p>
        </p:txBody>
      </p:sp>
    </p:spTree>
    <p:extLst>
      <p:ext uri="{BB962C8B-B14F-4D97-AF65-F5344CB8AC3E}">
        <p14:creationId xmlns:p14="http://schemas.microsoft.com/office/powerpoint/2010/main" val="336485172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70A18-60CA-F28C-0C8E-B712750D0D3D}"/>
              </a:ext>
            </a:extLst>
          </p:cNvPr>
          <p:cNvSpPr>
            <a:spLocks noGrp="1"/>
          </p:cNvSpPr>
          <p:nvPr>
            <p:ph type="title"/>
          </p:nvPr>
        </p:nvSpPr>
        <p:spPr>
          <a:xfrm>
            <a:off x="6194715" y="832589"/>
            <a:ext cx="5334930" cy="1157941"/>
          </a:xfrm>
        </p:spPr>
        <p:txBody>
          <a:bodyPr vert="horz" lIns="91440" tIns="45720" rIns="91440" bIns="45720" rtlCol="0" anchor="b">
            <a:normAutofit fontScale="90000"/>
          </a:bodyPr>
          <a:lstStyle/>
          <a:p>
            <a:pPr algn="ctr"/>
            <a:r>
              <a:rPr lang="cs-CZ" b="1" dirty="0" err="1"/>
              <a:t>SCHOLARSHIPS</a:t>
            </a:r>
            <a:r>
              <a:rPr lang="cs-CZ" b="1" dirty="0"/>
              <a:t> </a:t>
            </a:r>
            <a:br>
              <a:rPr lang="cs-CZ" b="1" dirty="0"/>
            </a:br>
            <a:r>
              <a:rPr lang="cs-CZ" sz="1800" b="1" dirty="0"/>
              <a:t>(</a:t>
            </a:r>
            <a:r>
              <a:rPr lang="cs-CZ" sz="1800" b="1" dirty="0" err="1"/>
              <a:t>SOME</a:t>
            </a:r>
            <a:r>
              <a:rPr lang="cs-CZ" sz="1800" b="1" dirty="0"/>
              <a:t>  OF THE </a:t>
            </a:r>
            <a:r>
              <a:rPr lang="cs-CZ" sz="1800" b="1" dirty="0" err="1"/>
              <a:t>OPTIONS</a:t>
            </a:r>
            <a:r>
              <a:rPr lang="cs-CZ" sz="1800" b="1" dirty="0"/>
              <a:t>)</a:t>
            </a:r>
            <a:endParaRPr lang="en-US" b="1" dirty="0"/>
          </a:p>
        </p:txBody>
      </p:sp>
      <p:pic>
        <p:nvPicPr>
          <p:cNvPr id="6" name="Obrázek 5">
            <a:extLst>
              <a:ext uri="{FF2B5EF4-FFF2-40B4-BE49-F238E27FC236}">
                <a16:creationId xmlns:a16="http://schemas.microsoft.com/office/drawing/2014/main" id="{DE797649-1E58-F4DB-7DF8-E96B2D8F6347}"/>
              </a:ext>
            </a:extLst>
          </p:cNvPr>
          <p:cNvPicPr>
            <a:picLocks noChangeAspect="1"/>
          </p:cNvPicPr>
          <p:nvPr/>
        </p:nvPicPr>
        <p:blipFill rotWithShape="1">
          <a:blip r:embed="rId2"/>
          <a:srcRect l="1000"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4" name="Obdélník 33">
            <a:extLst>
              <a:ext uri="{FF2B5EF4-FFF2-40B4-BE49-F238E27FC236}">
                <a16:creationId xmlns:a16="http://schemas.microsoft.com/office/drawing/2014/main" id="{A881B1BE-138D-FF2B-28FA-FADDD2256E18}"/>
              </a:ext>
            </a:extLst>
          </p:cNvPr>
          <p:cNvSpPr/>
          <p:nvPr/>
        </p:nvSpPr>
        <p:spPr>
          <a:xfrm>
            <a:off x="3251990" y="2735587"/>
            <a:ext cx="2420434"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cs-CZ"/>
          </a:p>
        </p:txBody>
      </p:sp>
      <p:graphicFrame>
        <p:nvGraphicFramePr>
          <p:cNvPr id="53" name="Zástupný text 2">
            <a:extLst>
              <a:ext uri="{FF2B5EF4-FFF2-40B4-BE49-F238E27FC236}">
                <a16:creationId xmlns:a16="http://schemas.microsoft.com/office/drawing/2014/main" id="{C34D302A-A776-0F28-3F78-EA6237601771}"/>
              </a:ext>
            </a:extLst>
          </p:cNvPr>
          <p:cNvGraphicFramePr/>
          <p:nvPr>
            <p:extLst>
              <p:ext uri="{D42A27DB-BD31-4B8C-83A1-F6EECF244321}">
                <p14:modId xmlns:p14="http://schemas.microsoft.com/office/powerpoint/2010/main" val="1913235515"/>
              </p:ext>
            </p:extLst>
          </p:nvPr>
        </p:nvGraphicFramePr>
        <p:xfrm>
          <a:off x="6194715" y="2141591"/>
          <a:ext cx="5796002" cy="4214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ovéPole 14">
            <a:extLst>
              <a:ext uri="{FF2B5EF4-FFF2-40B4-BE49-F238E27FC236}">
                <a16:creationId xmlns:a16="http://schemas.microsoft.com/office/drawing/2014/main" id="{E45863AD-7704-3277-08DF-AE14000D3F04}"/>
              </a:ext>
            </a:extLst>
          </p:cNvPr>
          <p:cNvSpPr txBox="1"/>
          <p:nvPr/>
        </p:nvSpPr>
        <p:spPr>
          <a:xfrm>
            <a:off x="1414926" y="5847659"/>
            <a:ext cx="6094562" cy="923330"/>
          </a:xfrm>
          <a:prstGeom prst="rect">
            <a:avLst/>
          </a:prstGeom>
          <a:noFill/>
        </p:spPr>
        <p:txBody>
          <a:bodyPr wrap="square">
            <a:spAutoFit/>
          </a:bodyPr>
          <a:lstStyle/>
          <a:p>
            <a:pPr marL="285750" indent="-285750">
              <a:buFont typeface="Arial" panose="020B0604020202020204" pitchFamily="34" charset="0"/>
              <a:buChar char="•"/>
            </a:pPr>
            <a:r>
              <a:rPr lang="en-US" sz="1800" kern="0" dirty="0"/>
              <a:t>The scholarship is meant to make it easier for you and cover some of the costs, but it probably won't cover all the costs - you are expected to participate financially</a:t>
            </a:r>
            <a:r>
              <a:rPr lang="cs-CZ" sz="1800" kern="0" dirty="0"/>
              <a:t> as </a:t>
            </a:r>
            <a:r>
              <a:rPr lang="cs-CZ" sz="1800" kern="0" dirty="0" err="1"/>
              <a:t>well</a:t>
            </a:r>
            <a:endParaRPr lang="cs-CZ" sz="1800" kern="0" dirty="0"/>
          </a:p>
        </p:txBody>
      </p:sp>
    </p:spTree>
    <p:extLst>
      <p:ext uri="{BB962C8B-B14F-4D97-AF65-F5344CB8AC3E}">
        <p14:creationId xmlns:p14="http://schemas.microsoft.com/office/powerpoint/2010/main" val="354453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B6381-5A4E-C7A9-A46E-C9D834BE082E}"/>
              </a:ext>
            </a:extLst>
          </p:cNvPr>
          <p:cNvSpPr>
            <a:spLocks noGrp="1"/>
          </p:cNvSpPr>
          <p:nvPr>
            <p:ph type="title"/>
          </p:nvPr>
        </p:nvSpPr>
        <p:spPr>
          <a:xfrm>
            <a:off x="0" y="320630"/>
            <a:ext cx="12191999" cy="1325563"/>
          </a:xfrm>
        </p:spPr>
        <p:txBody>
          <a:bodyPr>
            <a:normAutofit/>
          </a:bodyPr>
          <a:lstStyle/>
          <a:p>
            <a:r>
              <a:rPr lang="en-US" sz="3200" b="1" dirty="0"/>
              <a:t>Faculty mobility scholarships - applications in the </a:t>
            </a:r>
            <a:r>
              <a:rPr lang="cs-CZ" sz="3200" b="1" dirty="0" err="1"/>
              <a:t>Document</a:t>
            </a:r>
            <a:r>
              <a:rPr lang="cs-CZ" sz="3200" b="1" dirty="0"/>
              <a:t> Office </a:t>
            </a:r>
            <a:r>
              <a:rPr lang="en-US" sz="3200" b="1" dirty="0"/>
              <a:t>IS MU</a:t>
            </a:r>
            <a:endParaRPr lang="cs-CZ" sz="3200" b="1" dirty="0"/>
          </a:p>
        </p:txBody>
      </p:sp>
      <p:sp>
        <p:nvSpPr>
          <p:cNvPr id="3" name="Zástupný obsah 2">
            <a:extLst>
              <a:ext uri="{FF2B5EF4-FFF2-40B4-BE49-F238E27FC236}">
                <a16:creationId xmlns:a16="http://schemas.microsoft.com/office/drawing/2014/main" id="{4E33CBF2-C393-CD65-297E-10821EA68869}"/>
              </a:ext>
            </a:extLst>
          </p:cNvPr>
          <p:cNvSpPr>
            <a:spLocks noGrp="1"/>
          </p:cNvSpPr>
          <p:nvPr>
            <p:ph sz="half" idx="1"/>
          </p:nvPr>
        </p:nvSpPr>
        <p:spPr>
          <a:xfrm>
            <a:off x="226092" y="1368425"/>
            <a:ext cx="2879785" cy="3101764"/>
          </a:xfrm>
        </p:spPr>
        <p:txBody>
          <a:bodyPr>
            <a:normAutofit/>
          </a:bodyPr>
          <a:lstStyle/>
          <a:p>
            <a:r>
              <a:rPr lang="en-US" dirty="0"/>
              <a:t>For Bc. Students</a:t>
            </a:r>
            <a:endParaRPr lang="cs-CZ" dirty="0"/>
          </a:p>
          <a:p>
            <a:pPr lvl="1"/>
            <a:r>
              <a:rPr lang="en-US" dirty="0"/>
              <a:t>A.5a -&gt; Erasmus+ support</a:t>
            </a:r>
            <a:endParaRPr lang="cs-CZ" dirty="0"/>
          </a:p>
          <a:p>
            <a:pPr lvl="1"/>
            <a:r>
              <a:rPr lang="en-US" dirty="0"/>
              <a:t>A.5.b -&gt; support for </a:t>
            </a:r>
            <a:r>
              <a:rPr lang="cs-CZ" dirty="0" err="1"/>
              <a:t>stays</a:t>
            </a:r>
            <a:r>
              <a:rPr lang="en-US" dirty="0"/>
              <a:t> outside mobility </a:t>
            </a:r>
            <a:r>
              <a:rPr lang="en-US" dirty="0" err="1"/>
              <a:t>programmes</a:t>
            </a:r>
            <a:endParaRPr lang="cs-CZ" dirty="0"/>
          </a:p>
          <a:p>
            <a:pPr marL="0" indent="0">
              <a:buNone/>
            </a:pPr>
            <a:endParaRPr lang="cs-CZ" dirty="0"/>
          </a:p>
        </p:txBody>
      </p:sp>
      <p:sp>
        <p:nvSpPr>
          <p:cNvPr id="4" name="Zástupný obsah 3">
            <a:extLst>
              <a:ext uri="{FF2B5EF4-FFF2-40B4-BE49-F238E27FC236}">
                <a16:creationId xmlns:a16="http://schemas.microsoft.com/office/drawing/2014/main" id="{C1EA49B6-5F01-3027-78EB-F55A42A8B3DD}"/>
              </a:ext>
            </a:extLst>
          </p:cNvPr>
          <p:cNvSpPr>
            <a:spLocks noGrp="1"/>
          </p:cNvSpPr>
          <p:nvPr>
            <p:ph sz="half" idx="2"/>
          </p:nvPr>
        </p:nvSpPr>
        <p:spPr>
          <a:xfrm>
            <a:off x="4183141" y="1378989"/>
            <a:ext cx="3075317" cy="4351338"/>
          </a:xfrm>
        </p:spPr>
        <p:txBody>
          <a:bodyPr>
            <a:normAutofit/>
          </a:bodyPr>
          <a:lstStyle/>
          <a:p>
            <a:r>
              <a:rPr lang="nn-NO" dirty="0"/>
              <a:t>For Mgr. Students</a:t>
            </a:r>
            <a:endParaRPr lang="cs-CZ" dirty="0"/>
          </a:p>
          <a:p>
            <a:pPr lvl="1"/>
            <a:r>
              <a:rPr lang="nn-NO" dirty="0"/>
              <a:t>A.5a -&gt; Erasmus+ support</a:t>
            </a:r>
            <a:endParaRPr lang="cs-CZ" dirty="0"/>
          </a:p>
          <a:p>
            <a:pPr marL="457200" lvl="1" indent="0">
              <a:buNone/>
            </a:pPr>
            <a:endParaRPr lang="cs-CZ" dirty="0"/>
          </a:p>
        </p:txBody>
      </p:sp>
      <p:sp>
        <p:nvSpPr>
          <p:cNvPr id="6" name="Zástupný obsah 3">
            <a:extLst>
              <a:ext uri="{FF2B5EF4-FFF2-40B4-BE49-F238E27FC236}">
                <a16:creationId xmlns:a16="http://schemas.microsoft.com/office/drawing/2014/main" id="{BCA3304D-411A-44C8-FC48-B511D4B1D2A1}"/>
              </a:ext>
            </a:extLst>
          </p:cNvPr>
          <p:cNvSpPr txBox="1">
            <a:spLocks/>
          </p:cNvSpPr>
          <p:nvPr/>
        </p:nvSpPr>
        <p:spPr>
          <a:xfrm>
            <a:off x="8900682" y="1345475"/>
            <a:ext cx="30753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PhD students</a:t>
            </a:r>
            <a:endParaRPr lang="cs-CZ" dirty="0"/>
          </a:p>
          <a:p>
            <a:pPr lvl="1"/>
            <a:r>
              <a:rPr lang="en-US" dirty="0"/>
              <a:t>A.6 -&gt; support for stays of more than 30 days (shorter stays only if the </a:t>
            </a:r>
            <a:r>
              <a:rPr lang="cs-CZ" dirty="0" err="1"/>
              <a:t>mandatory</a:t>
            </a:r>
            <a:r>
              <a:rPr lang="en-US" dirty="0"/>
              <a:t> internship is split)</a:t>
            </a:r>
            <a:endParaRPr lang="cs-CZ" dirty="0"/>
          </a:p>
        </p:txBody>
      </p:sp>
      <p:sp>
        <p:nvSpPr>
          <p:cNvPr id="9" name="TextovéPole 8">
            <a:extLst>
              <a:ext uri="{FF2B5EF4-FFF2-40B4-BE49-F238E27FC236}">
                <a16:creationId xmlns:a16="http://schemas.microsoft.com/office/drawing/2014/main" id="{6A77ED85-B202-87D6-C381-ED3E629521F0}"/>
              </a:ext>
            </a:extLst>
          </p:cNvPr>
          <p:cNvSpPr txBox="1"/>
          <p:nvPr/>
        </p:nvSpPr>
        <p:spPr>
          <a:xfrm>
            <a:off x="528521" y="6189288"/>
            <a:ext cx="8566030" cy="369332"/>
          </a:xfrm>
          <a:prstGeom prst="rect">
            <a:avLst/>
          </a:prstGeom>
          <a:noFill/>
        </p:spPr>
        <p:txBody>
          <a:bodyPr wrap="square" rtlCol="0">
            <a:spAutoFit/>
          </a:bodyPr>
          <a:lstStyle/>
          <a:p>
            <a:r>
              <a:rPr lang="cs-CZ" dirty="0" err="1">
                <a:hlinkClick r:id="rId2"/>
              </a:rPr>
              <a:t>Dean‘s</a:t>
            </a:r>
            <a:r>
              <a:rPr lang="cs-CZ" dirty="0">
                <a:hlinkClick r:id="rId2"/>
              </a:rPr>
              <a:t> </a:t>
            </a:r>
            <a:r>
              <a:rPr lang="cs-CZ" dirty="0" err="1">
                <a:hlinkClick r:id="rId2"/>
              </a:rPr>
              <a:t>Measure</a:t>
            </a:r>
            <a:r>
              <a:rPr lang="cs-CZ" dirty="0">
                <a:hlinkClick r:id="rId2"/>
              </a:rPr>
              <a:t> 7/2019 – </a:t>
            </a:r>
            <a:r>
              <a:rPr lang="cs-CZ" dirty="0" err="1">
                <a:hlinkClick r:id="rId2"/>
              </a:rPr>
              <a:t>Terms</a:t>
            </a:r>
            <a:r>
              <a:rPr lang="cs-CZ" dirty="0">
                <a:hlinkClick r:id="rId2"/>
              </a:rPr>
              <a:t> of </a:t>
            </a:r>
            <a:r>
              <a:rPr lang="cs-CZ" dirty="0" err="1">
                <a:hlinkClick r:id="rId2"/>
              </a:rPr>
              <a:t>Scholarships</a:t>
            </a:r>
            <a:r>
              <a:rPr lang="cs-CZ" dirty="0">
                <a:hlinkClick r:id="rId2"/>
              </a:rPr>
              <a:t> </a:t>
            </a:r>
            <a:r>
              <a:rPr lang="cs-CZ" dirty="0" err="1">
                <a:hlinkClick r:id="rId2"/>
              </a:rPr>
              <a:t>programmes</a:t>
            </a:r>
            <a:endParaRPr lang="cs-CZ" dirty="0"/>
          </a:p>
        </p:txBody>
      </p:sp>
      <p:pic>
        <p:nvPicPr>
          <p:cNvPr id="13" name="Obrázek 12">
            <a:extLst>
              <a:ext uri="{FF2B5EF4-FFF2-40B4-BE49-F238E27FC236}">
                <a16:creationId xmlns:a16="http://schemas.microsoft.com/office/drawing/2014/main" id="{7B5E3E94-C026-94BF-F394-FEE19062947A}"/>
              </a:ext>
            </a:extLst>
          </p:cNvPr>
          <p:cNvPicPr>
            <a:picLocks noChangeAspect="1"/>
          </p:cNvPicPr>
          <p:nvPr/>
        </p:nvPicPr>
        <p:blipFill rotWithShape="1">
          <a:blip r:embed="rId3"/>
          <a:srcRect r="12531"/>
          <a:stretch/>
        </p:blipFill>
        <p:spPr>
          <a:xfrm>
            <a:off x="3036866" y="2693988"/>
            <a:ext cx="5322131" cy="3377259"/>
          </a:xfrm>
          <a:prstGeom prst="rect">
            <a:avLst/>
          </a:prstGeom>
        </p:spPr>
      </p:pic>
      <p:pic>
        <p:nvPicPr>
          <p:cNvPr id="8" name="Obrázek 7">
            <a:extLst>
              <a:ext uri="{FF2B5EF4-FFF2-40B4-BE49-F238E27FC236}">
                <a16:creationId xmlns:a16="http://schemas.microsoft.com/office/drawing/2014/main" id="{D118CC4E-2212-6732-BED9-DC7E7099158E}"/>
              </a:ext>
            </a:extLst>
          </p:cNvPr>
          <p:cNvPicPr>
            <a:picLocks noChangeAspect="1"/>
          </p:cNvPicPr>
          <p:nvPr/>
        </p:nvPicPr>
        <p:blipFill>
          <a:blip r:embed="rId4"/>
          <a:stretch>
            <a:fillRect/>
          </a:stretch>
        </p:blipFill>
        <p:spPr>
          <a:xfrm rot="1925652">
            <a:off x="6862791" y="4418099"/>
            <a:ext cx="6450162" cy="1325563"/>
          </a:xfrm>
          <a:prstGeom prst="rect">
            <a:avLst/>
          </a:prstGeom>
        </p:spPr>
      </p:pic>
      <mc:AlternateContent xmlns:mc="http://schemas.openxmlformats.org/markup-compatibility/2006" xmlns:p14="http://schemas.microsoft.com/office/powerpoint/2010/main">
        <mc:Choice Requires="p14">
          <p:contentPart p14:bwMode="auto" r:id="rId5">
            <p14:nvContentPartPr>
              <p14:cNvPr id="14" name="Rukopis 13">
                <a:extLst>
                  <a:ext uri="{FF2B5EF4-FFF2-40B4-BE49-F238E27FC236}">
                    <a16:creationId xmlns:a16="http://schemas.microsoft.com/office/drawing/2014/main" id="{82710770-46E5-5022-CFDC-51A08C8E87FB}"/>
                  </a:ext>
                </a:extLst>
              </p14:cNvPr>
              <p14:cNvContentPartPr/>
              <p14:nvPr/>
            </p14:nvContentPartPr>
            <p14:xfrm>
              <a:off x="3071031" y="5865657"/>
              <a:ext cx="4312440" cy="34920"/>
            </p14:xfrm>
          </p:contentPart>
        </mc:Choice>
        <mc:Fallback xmlns="">
          <p:pic>
            <p:nvPicPr>
              <p:cNvPr id="14" name="Rukopis 13">
                <a:extLst>
                  <a:ext uri="{FF2B5EF4-FFF2-40B4-BE49-F238E27FC236}">
                    <a16:creationId xmlns:a16="http://schemas.microsoft.com/office/drawing/2014/main" id="{82710770-46E5-5022-CFDC-51A08C8E87FB}"/>
                  </a:ext>
                </a:extLst>
              </p:cNvPr>
              <p:cNvPicPr/>
              <p:nvPr/>
            </p:nvPicPr>
            <p:blipFill>
              <a:blip r:embed="rId6"/>
              <a:stretch>
                <a:fillRect/>
              </a:stretch>
            </p:blipFill>
            <p:spPr>
              <a:xfrm>
                <a:off x="3017031" y="5758017"/>
                <a:ext cx="4420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Rukopis 19">
                <a:extLst>
                  <a:ext uri="{FF2B5EF4-FFF2-40B4-BE49-F238E27FC236}">
                    <a16:creationId xmlns:a16="http://schemas.microsoft.com/office/drawing/2014/main" id="{1A5E679B-1162-355B-437B-EEB8A0789A07}"/>
                  </a:ext>
                </a:extLst>
              </p14:cNvPr>
              <p14:cNvContentPartPr/>
              <p14:nvPr/>
            </p14:nvContentPartPr>
            <p14:xfrm>
              <a:off x="7504791" y="3286257"/>
              <a:ext cx="3179520" cy="1918080"/>
            </p14:xfrm>
          </p:contentPart>
        </mc:Choice>
        <mc:Fallback xmlns="">
          <p:pic>
            <p:nvPicPr>
              <p:cNvPr id="20" name="Rukopis 19">
                <a:extLst>
                  <a:ext uri="{FF2B5EF4-FFF2-40B4-BE49-F238E27FC236}">
                    <a16:creationId xmlns:a16="http://schemas.microsoft.com/office/drawing/2014/main" id="{1A5E679B-1162-355B-437B-EEB8A0789A07}"/>
                  </a:ext>
                </a:extLst>
              </p:cNvPr>
              <p:cNvPicPr/>
              <p:nvPr/>
            </p:nvPicPr>
            <p:blipFill>
              <a:blip r:embed="rId8"/>
              <a:stretch>
                <a:fillRect/>
              </a:stretch>
            </p:blipFill>
            <p:spPr>
              <a:xfrm>
                <a:off x="7450791" y="3178617"/>
                <a:ext cx="3287160" cy="213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Rukopis 20">
                <a:extLst>
                  <a:ext uri="{FF2B5EF4-FFF2-40B4-BE49-F238E27FC236}">
                    <a16:creationId xmlns:a16="http://schemas.microsoft.com/office/drawing/2014/main" id="{2485F6B3-6FE7-8532-5F45-D0E97155C38E}"/>
                  </a:ext>
                </a:extLst>
              </p14:cNvPr>
              <p14:cNvContentPartPr/>
              <p14:nvPr/>
            </p14:nvContentPartPr>
            <p14:xfrm>
              <a:off x="3139791" y="3260697"/>
              <a:ext cx="941040" cy="61200"/>
            </p14:xfrm>
          </p:contentPart>
        </mc:Choice>
        <mc:Fallback xmlns="">
          <p:pic>
            <p:nvPicPr>
              <p:cNvPr id="21" name="Rukopis 20">
                <a:extLst>
                  <a:ext uri="{FF2B5EF4-FFF2-40B4-BE49-F238E27FC236}">
                    <a16:creationId xmlns:a16="http://schemas.microsoft.com/office/drawing/2014/main" id="{2485F6B3-6FE7-8532-5F45-D0E97155C38E}"/>
                  </a:ext>
                </a:extLst>
              </p:cNvPr>
              <p:cNvPicPr/>
              <p:nvPr/>
            </p:nvPicPr>
            <p:blipFill>
              <a:blip r:embed="rId10"/>
              <a:stretch>
                <a:fillRect/>
              </a:stretch>
            </p:blipFill>
            <p:spPr>
              <a:xfrm>
                <a:off x="3085791" y="3152697"/>
                <a:ext cx="10486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Rukopis 26">
                <a:extLst>
                  <a:ext uri="{FF2B5EF4-FFF2-40B4-BE49-F238E27FC236}">
                    <a16:creationId xmlns:a16="http://schemas.microsoft.com/office/drawing/2014/main" id="{E06D4356-7CB7-0A91-0D48-F66748902DA8}"/>
                  </a:ext>
                </a:extLst>
              </p14:cNvPr>
              <p14:cNvContentPartPr/>
              <p14:nvPr/>
            </p14:nvContentPartPr>
            <p14:xfrm>
              <a:off x="3148431" y="5555337"/>
              <a:ext cx="637560" cy="360"/>
            </p14:xfrm>
          </p:contentPart>
        </mc:Choice>
        <mc:Fallback xmlns="">
          <p:pic>
            <p:nvPicPr>
              <p:cNvPr id="27" name="Rukopis 26">
                <a:extLst>
                  <a:ext uri="{FF2B5EF4-FFF2-40B4-BE49-F238E27FC236}">
                    <a16:creationId xmlns:a16="http://schemas.microsoft.com/office/drawing/2014/main" id="{E06D4356-7CB7-0A91-0D48-F66748902DA8}"/>
                  </a:ext>
                </a:extLst>
              </p:cNvPr>
              <p:cNvPicPr/>
              <p:nvPr/>
            </p:nvPicPr>
            <p:blipFill>
              <a:blip r:embed="rId12"/>
              <a:stretch>
                <a:fillRect/>
              </a:stretch>
            </p:blipFill>
            <p:spPr>
              <a:xfrm>
                <a:off x="3139791" y="5546337"/>
                <a:ext cx="655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Rukopis 27">
                <a:extLst>
                  <a:ext uri="{FF2B5EF4-FFF2-40B4-BE49-F238E27FC236}">
                    <a16:creationId xmlns:a16="http://schemas.microsoft.com/office/drawing/2014/main" id="{30CB55BE-8A23-DC58-61C1-10EF26EBE758}"/>
                  </a:ext>
                </a:extLst>
              </p14:cNvPr>
              <p14:cNvContentPartPr/>
              <p14:nvPr/>
            </p14:nvContentPartPr>
            <p14:xfrm>
              <a:off x="3174351" y="5926137"/>
              <a:ext cx="542880" cy="360"/>
            </p14:xfrm>
          </p:contentPart>
        </mc:Choice>
        <mc:Fallback xmlns="">
          <p:pic>
            <p:nvPicPr>
              <p:cNvPr id="28" name="Rukopis 27">
                <a:extLst>
                  <a:ext uri="{FF2B5EF4-FFF2-40B4-BE49-F238E27FC236}">
                    <a16:creationId xmlns:a16="http://schemas.microsoft.com/office/drawing/2014/main" id="{30CB55BE-8A23-DC58-61C1-10EF26EBE758}"/>
                  </a:ext>
                </a:extLst>
              </p:cNvPr>
              <p:cNvPicPr/>
              <p:nvPr/>
            </p:nvPicPr>
            <p:blipFill>
              <a:blip r:embed="rId14"/>
              <a:stretch>
                <a:fillRect/>
              </a:stretch>
            </p:blipFill>
            <p:spPr>
              <a:xfrm>
                <a:off x="3165351" y="5917137"/>
                <a:ext cx="560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Rukopis 28">
                <a:extLst>
                  <a:ext uri="{FF2B5EF4-FFF2-40B4-BE49-F238E27FC236}">
                    <a16:creationId xmlns:a16="http://schemas.microsoft.com/office/drawing/2014/main" id="{6CE0DC3F-B7CF-4C2C-B095-53595BD6A8CF}"/>
                  </a:ext>
                </a:extLst>
              </p14:cNvPr>
              <p14:cNvContentPartPr/>
              <p14:nvPr/>
            </p14:nvContentPartPr>
            <p14:xfrm>
              <a:off x="7306431" y="3657417"/>
              <a:ext cx="656280" cy="422280"/>
            </p14:xfrm>
          </p:contentPart>
        </mc:Choice>
        <mc:Fallback xmlns="">
          <p:pic>
            <p:nvPicPr>
              <p:cNvPr id="29" name="Rukopis 28">
                <a:extLst>
                  <a:ext uri="{FF2B5EF4-FFF2-40B4-BE49-F238E27FC236}">
                    <a16:creationId xmlns:a16="http://schemas.microsoft.com/office/drawing/2014/main" id="{6CE0DC3F-B7CF-4C2C-B095-53595BD6A8CF}"/>
                  </a:ext>
                </a:extLst>
              </p:cNvPr>
              <p:cNvPicPr/>
              <p:nvPr/>
            </p:nvPicPr>
            <p:blipFill>
              <a:blip r:embed="rId16"/>
              <a:stretch>
                <a:fillRect/>
              </a:stretch>
            </p:blipFill>
            <p:spPr>
              <a:xfrm>
                <a:off x="7297791" y="3648777"/>
                <a:ext cx="673920" cy="439920"/>
              </a:xfrm>
              <a:prstGeom prst="rect">
                <a:avLst/>
              </a:prstGeom>
            </p:spPr>
          </p:pic>
        </mc:Fallback>
      </mc:AlternateContent>
      <p:sp>
        <p:nvSpPr>
          <p:cNvPr id="5" name="TextovéPole 4">
            <a:extLst>
              <a:ext uri="{FF2B5EF4-FFF2-40B4-BE49-F238E27FC236}">
                <a16:creationId xmlns:a16="http://schemas.microsoft.com/office/drawing/2014/main" id="{E5686E8F-47AB-DBE1-0F3B-305B0CAC0DB5}"/>
              </a:ext>
            </a:extLst>
          </p:cNvPr>
          <p:cNvSpPr txBox="1"/>
          <p:nvPr/>
        </p:nvSpPr>
        <p:spPr>
          <a:xfrm>
            <a:off x="317241" y="4730620"/>
            <a:ext cx="2434040" cy="1477328"/>
          </a:xfrm>
          <a:prstGeom prst="rect">
            <a:avLst/>
          </a:prstGeom>
          <a:noFill/>
        </p:spPr>
        <p:txBody>
          <a:bodyPr wrap="square" rtlCol="0">
            <a:spAutoFit/>
          </a:bodyPr>
          <a:lstStyle/>
          <a:p>
            <a:r>
              <a:rPr lang="cs-CZ" dirty="0">
                <a:solidFill>
                  <a:srgbClr val="FF0000"/>
                </a:solidFill>
              </a:rPr>
              <a:t>A.5 </a:t>
            </a:r>
            <a:r>
              <a:rPr lang="cs-CZ" dirty="0" err="1">
                <a:solidFill>
                  <a:srgbClr val="FF0000"/>
                </a:solidFill>
              </a:rPr>
              <a:t>applications</a:t>
            </a:r>
            <a:r>
              <a:rPr lang="cs-CZ" dirty="0">
                <a:solidFill>
                  <a:srgbClr val="FF0000"/>
                </a:solidFill>
              </a:rPr>
              <a:t> </a:t>
            </a:r>
            <a:r>
              <a:rPr lang="cs-CZ" dirty="0" err="1">
                <a:solidFill>
                  <a:srgbClr val="FF0000"/>
                </a:solidFill>
              </a:rPr>
              <a:t>needs</a:t>
            </a:r>
            <a:r>
              <a:rPr lang="cs-CZ" dirty="0">
                <a:solidFill>
                  <a:srgbClr val="FF0000"/>
                </a:solidFill>
              </a:rPr>
              <a:t> to </a:t>
            </a:r>
            <a:r>
              <a:rPr lang="cs-CZ" dirty="0" err="1">
                <a:solidFill>
                  <a:srgbClr val="FF0000"/>
                </a:solidFill>
              </a:rPr>
              <a:t>be</a:t>
            </a:r>
            <a:r>
              <a:rPr lang="cs-CZ" dirty="0">
                <a:solidFill>
                  <a:srgbClr val="FF0000"/>
                </a:solidFill>
              </a:rPr>
              <a:t> </a:t>
            </a:r>
            <a:r>
              <a:rPr lang="cs-CZ" dirty="0" err="1">
                <a:solidFill>
                  <a:srgbClr val="FF0000"/>
                </a:solidFill>
              </a:rPr>
              <a:t>submitted</a:t>
            </a:r>
            <a:r>
              <a:rPr lang="cs-CZ" dirty="0">
                <a:solidFill>
                  <a:srgbClr val="FF0000"/>
                </a:solidFill>
              </a:rPr>
              <a:t> </a:t>
            </a:r>
            <a:r>
              <a:rPr lang="cs-CZ" dirty="0" err="1">
                <a:solidFill>
                  <a:srgbClr val="FF0000"/>
                </a:solidFill>
              </a:rPr>
              <a:t>within</a:t>
            </a:r>
            <a:r>
              <a:rPr lang="cs-CZ" dirty="0">
                <a:solidFill>
                  <a:srgbClr val="FF0000"/>
                </a:solidFill>
              </a:rPr>
              <a:t> 1 </a:t>
            </a:r>
            <a:r>
              <a:rPr lang="cs-CZ" dirty="0" err="1">
                <a:solidFill>
                  <a:srgbClr val="FF0000"/>
                </a:solidFill>
              </a:rPr>
              <a:t>month</a:t>
            </a:r>
            <a:r>
              <a:rPr lang="cs-CZ" dirty="0">
                <a:solidFill>
                  <a:srgbClr val="FF0000"/>
                </a:solidFill>
              </a:rPr>
              <a:t> </a:t>
            </a:r>
            <a:r>
              <a:rPr lang="cs-CZ" dirty="0" err="1">
                <a:solidFill>
                  <a:srgbClr val="FF0000"/>
                </a:solidFill>
              </a:rPr>
              <a:t>after</a:t>
            </a:r>
            <a:r>
              <a:rPr lang="cs-CZ" dirty="0">
                <a:solidFill>
                  <a:srgbClr val="FF0000"/>
                </a:solidFill>
              </a:rPr>
              <a:t> starting the mobility!!!</a:t>
            </a:r>
          </a:p>
          <a:p>
            <a:endParaRPr lang="cs-CZ" dirty="0"/>
          </a:p>
        </p:txBody>
      </p:sp>
    </p:spTree>
    <p:extLst>
      <p:ext uri="{BB962C8B-B14F-4D97-AF65-F5344CB8AC3E}">
        <p14:creationId xmlns:p14="http://schemas.microsoft.com/office/powerpoint/2010/main" val="1820658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text, snímek obrazovky, Webová stránka, Webové stránky&#10;&#10;Popis byl vytvořen automaticky">
            <a:extLst>
              <a:ext uri="{FF2B5EF4-FFF2-40B4-BE49-F238E27FC236}">
                <a16:creationId xmlns:a16="http://schemas.microsoft.com/office/drawing/2014/main" id="{2EAB7B42-5BA8-0A88-6673-081CE122A2F2}"/>
              </a:ext>
            </a:extLst>
          </p:cNvPr>
          <p:cNvPicPr>
            <a:picLocks noChangeAspect="1"/>
          </p:cNvPicPr>
          <p:nvPr/>
        </p:nvPicPr>
        <p:blipFill rotWithShape="1">
          <a:blip r:embed="rId2"/>
          <a:srcRect l="5995" r="11872" b="-1"/>
          <a:stretch/>
        </p:blipFill>
        <p:spPr>
          <a:xfrm>
            <a:off x="4660389" y="136525"/>
            <a:ext cx="7305397" cy="5181199"/>
          </a:xfrm>
          <a:prstGeom prst="rect">
            <a:avLst/>
          </a:prstGeom>
          <a:noFill/>
        </p:spPr>
      </p:pic>
      <p:sp>
        <p:nvSpPr>
          <p:cNvPr id="2" name="Nadpis 1">
            <a:extLst>
              <a:ext uri="{FF2B5EF4-FFF2-40B4-BE49-F238E27FC236}">
                <a16:creationId xmlns:a16="http://schemas.microsoft.com/office/drawing/2014/main" id="{F2A1D79B-7C8E-8E20-EC66-030528F27B99}"/>
              </a:ext>
            </a:extLst>
          </p:cNvPr>
          <p:cNvSpPr>
            <a:spLocks noGrp="1"/>
          </p:cNvSpPr>
          <p:nvPr>
            <p:ph type="title"/>
          </p:nvPr>
        </p:nvSpPr>
        <p:spPr>
          <a:xfrm>
            <a:off x="609736" y="328139"/>
            <a:ext cx="3822189" cy="1899912"/>
          </a:xfrm>
        </p:spPr>
        <p:txBody>
          <a:bodyPr>
            <a:normAutofit/>
          </a:bodyPr>
          <a:lstStyle/>
          <a:p>
            <a:r>
              <a:rPr lang="cs-CZ" sz="4000" b="1" dirty="0" err="1"/>
              <a:t>RECORD</a:t>
            </a:r>
            <a:r>
              <a:rPr lang="cs-CZ" sz="4000" b="1" dirty="0"/>
              <a:t> OF YOUR </a:t>
            </a:r>
            <a:r>
              <a:rPr lang="cs-CZ" sz="4000" b="1" dirty="0" err="1"/>
              <a:t>STAY</a:t>
            </a:r>
            <a:r>
              <a:rPr lang="cs-CZ" sz="4000" b="1" dirty="0"/>
              <a:t> IN IS MU</a:t>
            </a:r>
          </a:p>
        </p:txBody>
      </p:sp>
      <p:sp>
        <p:nvSpPr>
          <p:cNvPr id="3" name="Zástupný obsah 2">
            <a:extLst>
              <a:ext uri="{FF2B5EF4-FFF2-40B4-BE49-F238E27FC236}">
                <a16:creationId xmlns:a16="http://schemas.microsoft.com/office/drawing/2014/main" id="{79189F9A-771B-F0E1-EBE8-3B05548DB2AF}"/>
              </a:ext>
            </a:extLst>
          </p:cNvPr>
          <p:cNvSpPr>
            <a:spLocks noGrp="1"/>
          </p:cNvSpPr>
          <p:nvPr>
            <p:ph idx="1"/>
          </p:nvPr>
        </p:nvSpPr>
        <p:spPr>
          <a:xfrm>
            <a:off x="609737" y="2356563"/>
            <a:ext cx="3822189" cy="3742762"/>
          </a:xfrm>
        </p:spPr>
        <p:txBody>
          <a:bodyPr>
            <a:normAutofit fontScale="92500" lnSpcReduction="20000"/>
          </a:bodyPr>
          <a:lstStyle/>
          <a:p>
            <a:pPr>
              <a:lnSpc>
                <a:spcPct val="140000"/>
              </a:lnSpc>
              <a:spcAft>
                <a:spcPts val="600"/>
              </a:spcAft>
            </a:pPr>
            <a:r>
              <a:rPr lang="cs-CZ" sz="2000" b="1" i="0" dirty="0" err="1">
                <a:effectLst/>
              </a:rPr>
              <a:t>MANDATORY</a:t>
            </a:r>
            <a:r>
              <a:rPr lang="en-US" sz="2000" b="1" i="0" dirty="0">
                <a:effectLst/>
              </a:rPr>
              <a:t> </a:t>
            </a:r>
            <a:r>
              <a:rPr lang="cs-CZ" sz="2000" b="1" i="0" dirty="0" err="1">
                <a:effectLst/>
              </a:rPr>
              <a:t>RECORD</a:t>
            </a:r>
            <a:r>
              <a:rPr lang="en-US" sz="2000" b="1" i="0" dirty="0">
                <a:effectLst/>
              </a:rPr>
              <a:t> OF STAY!</a:t>
            </a:r>
            <a:endParaRPr lang="cs-CZ" sz="2000" b="1" i="0" dirty="0">
              <a:effectLst/>
            </a:endParaRPr>
          </a:p>
          <a:p>
            <a:pPr>
              <a:lnSpc>
                <a:spcPct val="140000"/>
              </a:lnSpc>
              <a:spcAft>
                <a:spcPts val="600"/>
              </a:spcAft>
            </a:pPr>
            <a:r>
              <a:rPr lang="en-US" sz="2000" i="0" dirty="0">
                <a:effectLst/>
              </a:rPr>
              <a:t>Any stay abroad as part of your studies at MU is considered a study or work stay. In both cases, the internship or placement must be part of the study and</a:t>
            </a:r>
            <a:r>
              <a:rPr lang="cs-CZ" sz="2000" i="0" dirty="0">
                <a:effectLst/>
              </a:rPr>
              <a:t>, </a:t>
            </a:r>
            <a:r>
              <a:rPr lang="cs-CZ" sz="2000" i="0" dirty="0" err="1">
                <a:effectLst/>
              </a:rPr>
              <a:t>therefore</a:t>
            </a:r>
            <a:r>
              <a:rPr lang="cs-CZ" sz="2000" i="0" dirty="0">
                <a:effectLst/>
              </a:rPr>
              <a:t>,</a:t>
            </a:r>
            <a:r>
              <a:rPr lang="en-US" sz="2000" i="0" dirty="0">
                <a:effectLst/>
              </a:rPr>
              <a:t> </a:t>
            </a:r>
            <a:r>
              <a:rPr lang="en-US" sz="2000" i="0" dirty="0" err="1">
                <a:effectLst/>
              </a:rPr>
              <a:t>recognised</a:t>
            </a:r>
            <a:r>
              <a:rPr lang="en-US" sz="2000" i="0" dirty="0">
                <a:effectLst/>
              </a:rPr>
              <a:t> as part of the MU studies.</a:t>
            </a:r>
            <a:endParaRPr lang="cs-CZ" sz="2000" i="0" dirty="0">
              <a:effectLst/>
            </a:endParaRPr>
          </a:p>
          <a:p>
            <a:pPr>
              <a:lnSpc>
                <a:spcPct val="140000"/>
              </a:lnSpc>
              <a:spcAft>
                <a:spcPts val="600"/>
              </a:spcAft>
            </a:pPr>
            <a:r>
              <a:rPr lang="en-US" sz="2000" i="0" dirty="0">
                <a:effectLst/>
              </a:rPr>
              <a:t>Information and procedures </a:t>
            </a:r>
            <a:r>
              <a:rPr lang="cs-CZ" sz="2000" dirty="0">
                <a:hlinkClick r:id="rId3"/>
              </a:rPr>
              <a:t>here</a:t>
            </a:r>
            <a:endParaRPr lang="cs-CZ" sz="2000" dirty="0"/>
          </a:p>
          <a:p>
            <a:endParaRPr lang="cs-CZ" sz="2000" dirty="0"/>
          </a:p>
        </p:txBody>
      </p:sp>
      <p:sp>
        <p:nvSpPr>
          <p:cNvPr id="4" name="Zástupný symbol pro zápatí 3">
            <a:extLst>
              <a:ext uri="{FF2B5EF4-FFF2-40B4-BE49-F238E27FC236}">
                <a16:creationId xmlns:a16="http://schemas.microsoft.com/office/drawing/2014/main" id="{1C7712F2-87FF-0968-4311-8140FA06152F}"/>
              </a:ext>
            </a:extLst>
          </p:cNvPr>
          <p:cNvSpPr>
            <a:spLocks noGrp="1"/>
          </p:cNvSpPr>
          <p:nvPr>
            <p:ph type="ftr" sz="quarter" idx="11"/>
          </p:nvPr>
        </p:nvSpPr>
        <p:spPr/>
        <p:txBody>
          <a:bodyPr>
            <a:normAutofit/>
          </a:bodyPr>
          <a:lstStyle/>
          <a:p>
            <a:pPr>
              <a:spcAft>
                <a:spcPts val="600"/>
              </a:spcAft>
            </a:pPr>
            <a:r>
              <a:rPr lang="cs-CZ">
                <a:solidFill>
                  <a:srgbClr val="FFFFFF"/>
                </a:solidFill>
              </a:rPr>
              <a:t>PhD Day, 6.10.2023</a:t>
            </a:r>
          </a:p>
        </p:txBody>
      </p:sp>
      <p:sp>
        <p:nvSpPr>
          <p:cNvPr id="15" name="Ovál 14">
            <a:extLst>
              <a:ext uri="{FF2B5EF4-FFF2-40B4-BE49-F238E27FC236}">
                <a16:creationId xmlns:a16="http://schemas.microsoft.com/office/drawing/2014/main" id="{5699A8FF-6F28-4EA7-BE94-28426A9D84D2}"/>
              </a:ext>
            </a:extLst>
          </p:cNvPr>
          <p:cNvSpPr/>
          <p:nvPr/>
        </p:nvSpPr>
        <p:spPr>
          <a:xfrm>
            <a:off x="7329593" y="3429000"/>
            <a:ext cx="2743200" cy="12801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6" name="Ovál 15">
            <a:extLst>
              <a:ext uri="{FF2B5EF4-FFF2-40B4-BE49-F238E27FC236}">
                <a16:creationId xmlns:a16="http://schemas.microsoft.com/office/drawing/2014/main" id="{C60EE28B-19AD-43B8-A9E8-4B4ED1C4BCAB}"/>
              </a:ext>
            </a:extLst>
          </p:cNvPr>
          <p:cNvSpPr/>
          <p:nvPr/>
        </p:nvSpPr>
        <p:spPr>
          <a:xfrm>
            <a:off x="8926560" y="651891"/>
            <a:ext cx="1645920"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Tree>
    <p:extLst>
      <p:ext uri="{BB962C8B-B14F-4D97-AF65-F5344CB8AC3E}">
        <p14:creationId xmlns:p14="http://schemas.microsoft.com/office/powerpoint/2010/main" val="2137579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9E22494-08FF-B213-A683-B6F686D61A85}"/>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cs-CZ" sz="4400" b="1" kern="1200" dirty="0" err="1">
                <a:solidFill>
                  <a:schemeClr val="tx1"/>
                </a:solidFill>
                <a:latin typeface="+mj-lt"/>
                <a:ea typeface="+mj-ea"/>
                <a:cs typeface="+mj-cs"/>
              </a:rPr>
              <a:t>Recognition</a:t>
            </a:r>
            <a:r>
              <a:rPr lang="cs-CZ" sz="4400" b="1" kern="1200" dirty="0">
                <a:solidFill>
                  <a:schemeClr val="tx1"/>
                </a:solidFill>
                <a:latin typeface="+mj-lt"/>
                <a:ea typeface="+mj-ea"/>
                <a:cs typeface="+mj-cs"/>
              </a:rPr>
              <a:t> of your </a:t>
            </a:r>
            <a:r>
              <a:rPr lang="cs-CZ" sz="4400" b="1" kern="1200" dirty="0" err="1">
                <a:solidFill>
                  <a:schemeClr val="tx1"/>
                </a:solidFill>
                <a:latin typeface="+mj-lt"/>
                <a:ea typeface="+mj-ea"/>
                <a:cs typeface="+mj-cs"/>
              </a:rPr>
              <a:t>stay</a:t>
            </a:r>
            <a:endParaRPr lang="en-US" sz="4400" b="1" kern="1200" dirty="0">
              <a:solidFill>
                <a:schemeClr val="tx1"/>
              </a:solidFill>
              <a:latin typeface="+mj-lt"/>
              <a:ea typeface="+mj-ea"/>
              <a:cs typeface="+mj-cs"/>
            </a:endParaRPr>
          </a:p>
        </p:txBody>
      </p:sp>
      <p:sp>
        <p:nvSpPr>
          <p:cNvPr id="4" name="Zástupný text 3">
            <a:extLst>
              <a:ext uri="{FF2B5EF4-FFF2-40B4-BE49-F238E27FC236}">
                <a16:creationId xmlns:a16="http://schemas.microsoft.com/office/drawing/2014/main" id="{97D895EB-C119-9C42-16A2-1AE6DB476D7E}"/>
              </a:ext>
            </a:extLst>
          </p:cNvPr>
          <p:cNvSpPr>
            <a:spLocks noGrp="1"/>
          </p:cNvSpPr>
          <p:nvPr>
            <p:ph type="body" sz="half" idx="2"/>
          </p:nvPr>
        </p:nvSpPr>
        <p:spPr>
          <a:xfrm>
            <a:off x="1137034" y="2198362"/>
            <a:ext cx="4958966" cy="4050041"/>
          </a:xfrm>
        </p:spPr>
        <p:txBody>
          <a:bodyPr vert="horz" lIns="91440" tIns="45720" rIns="91440" bIns="45720" rtlCol="0">
            <a:normAutofit/>
          </a:bodyPr>
          <a:lstStyle/>
          <a:p>
            <a:pPr indent="-228600">
              <a:buFont typeface="Arial" panose="020B0604020202020204" pitchFamily="34" charset="0"/>
              <a:buChar char="•"/>
            </a:pPr>
            <a:r>
              <a:rPr lang="en-US" sz="1300" dirty="0"/>
              <a:t>Any stay abroad is considered a study or work stay. In both cases, the internship or placement must be part of the study and</a:t>
            </a:r>
            <a:r>
              <a:rPr lang="cs-CZ" sz="1300" dirty="0"/>
              <a:t>, </a:t>
            </a:r>
            <a:r>
              <a:rPr lang="cs-CZ" sz="1300" dirty="0" err="1"/>
              <a:t>therefore</a:t>
            </a:r>
            <a:r>
              <a:rPr lang="cs-CZ" sz="1300" dirty="0"/>
              <a:t>,</a:t>
            </a:r>
            <a:r>
              <a:rPr lang="en-US" sz="1300" dirty="0"/>
              <a:t> </a:t>
            </a:r>
            <a:r>
              <a:rPr lang="en-US" sz="1300" dirty="0" err="1"/>
              <a:t>recognised</a:t>
            </a:r>
            <a:r>
              <a:rPr lang="en-US" sz="1300" dirty="0"/>
              <a:t> as part of the MU studies. </a:t>
            </a:r>
            <a:endParaRPr lang="cs-CZ" sz="1300" dirty="0"/>
          </a:p>
          <a:p>
            <a:pPr indent="-228600">
              <a:buFont typeface="Arial" panose="020B0604020202020204" pitchFamily="34" charset="0"/>
              <a:buChar char="•"/>
            </a:pPr>
            <a:r>
              <a:rPr lang="en-US" sz="1300" dirty="0">
                <a:solidFill>
                  <a:srgbClr val="FF0000"/>
                </a:solidFill>
              </a:rPr>
              <a:t>Recognition takes place AFTER arrival! Do NOT </a:t>
            </a:r>
            <a:r>
              <a:rPr lang="cs-CZ" sz="1300" dirty="0" err="1">
                <a:solidFill>
                  <a:srgbClr val="FF0000"/>
                </a:solidFill>
              </a:rPr>
              <a:t>register</a:t>
            </a:r>
            <a:r>
              <a:rPr lang="en-US" sz="1300" dirty="0">
                <a:solidFill>
                  <a:srgbClr val="FF0000"/>
                </a:solidFill>
              </a:rPr>
              <a:t> any course that you want to have recognized in advance!</a:t>
            </a:r>
            <a:endParaRPr lang="cs-CZ" sz="1300" dirty="0">
              <a:solidFill>
                <a:srgbClr val="FF0000"/>
              </a:solidFill>
            </a:endParaRPr>
          </a:p>
          <a:p>
            <a:pPr indent="-228600">
              <a:buFont typeface="Arial" panose="020B0604020202020204" pitchFamily="34" charset="0"/>
              <a:buChar char="•"/>
            </a:pPr>
            <a:r>
              <a:rPr lang="en-US" sz="1300" dirty="0"/>
              <a:t>You will discuss with your subject coordinator and your </a:t>
            </a:r>
            <a:r>
              <a:rPr lang="cs-CZ" sz="1300" dirty="0" err="1"/>
              <a:t>teachers</a:t>
            </a:r>
            <a:r>
              <a:rPr lang="en-US" sz="1300" dirty="0"/>
              <a:t> what foreign courses can be </a:t>
            </a:r>
            <a:r>
              <a:rPr lang="en-US" sz="1300" dirty="0" err="1"/>
              <a:t>recognised</a:t>
            </a:r>
            <a:r>
              <a:rPr lang="en-US" sz="1300" dirty="0"/>
              <a:t>.</a:t>
            </a:r>
            <a:endParaRPr lang="cs-CZ" sz="1300" dirty="0"/>
          </a:p>
          <a:p>
            <a:pPr indent="-228600">
              <a:buFont typeface="Arial" panose="020B0604020202020204" pitchFamily="34" charset="0"/>
              <a:buChar char="•"/>
            </a:pPr>
            <a:r>
              <a:rPr lang="en-US" sz="1300" dirty="0"/>
              <a:t>Request for recognition -&gt; in the </a:t>
            </a:r>
            <a:r>
              <a:rPr lang="cs-CZ" sz="1300" dirty="0" err="1"/>
              <a:t>Record</a:t>
            </a:r>
            <a:r>
              <a:rPr lang="cs-CZ" sz="1300" dirty="0"/>
              <a:t> of your </a:t>
            </a:r>
            <a:r>
              <a:rPr lang="cs-CZ" sz="1300" dirty="0" err="1"/>
              <a:t>stay</a:t>
            </a:r>
            <a:r>
              <a:rPr lang="en-US" sz="1300" dirty="0"/>
              <a:t>, after uploading the documents</a:t>
            </a:r>
            <a:endParaRPr lang="cs-CZ" sz="1300" dirty="0"/>
          </a:p>
          <a:p>
            <a:pPr lvl="1" indent="-228600">
              <a:buFont typeface="Arial" panose="020B0604020202020204" pitchFamily="34" charset="0"/>
              <a:buChar char="•"/>
            </a:pPr>
            <a:r>
              <a:rPr lang="en-US" sz="1100" dirty="0"/>
              <a:t>For study stays -&gt; Learning agreement + Confirmation of Studies + Transcript of Records</a:t>
            </a:r>
            <a:endParaRPr lang="cs-CZ" sz="1100" dirty="0"/>
          </a:p>
          <a:p>
            <a:pPr lvl="1" indent="-228600">
              <a:buFont typeface="Arial" panose="020B0604020202020204" pitchFamily="34" charset="0"/>
              <a:buChar char="•"/>
            </a:pPr>
            <a:r>
              <a:rPr lang="en-US" sz="1100" dirty="0"/>
              <a:t>For placements -&gt; </a:t>
            </a:r>
            <a:r>
              <a:rPr lang="cs-CZ" sz="1100" dirty="0"/>
              <a:t>Learning</a:t>
            </a:r>
            <a:r>
              <a:rPr lang="en-US" sz="1100" dirty="0"/>
              <a:t> agreement</a:t>
            </a:r>
            <a:r>
              <a:rPr lang="cs-CZ" sz="1100" dirty="0"/>
              <a:t> for </a:t>
            </a:r>
            <a:r>
              <a:rPr lang="cs-CZ" sz="1100" dirty="0" err="1"/>
              <a:t>Traineeships</a:t>
            </a:r>
            <a:r>
              <a:rPr lang="en-US" sz="1100" dirty="0"/>
              <a:t> + </a:t>
            </a:r>
            <a:r>
              <a:rPr lang="cs-CZ" sz="1100" dirty="0" err="1"/>
              <a:t>Traineeship</a:t>
            </a:r>
            <a:r>
              <a:rPr lang="cs-CZ" sz="1100" dirty="0"/>
              <a:t> </a:t>
            </a:r>
            <a:r>
              <a:rPr lang="cs-CZ" sz="1100" dirty="0" err="1"/>
              <a:t>Certificate</a:t>
            </a:r>
            <a:endParaRPr lang="cs-CZ" sz="1100" dirty="0"/>
          </a:p>
          <a:p>
            <a:pPr indent="-228600">
              <a:buFont typeface="Arial" panose="020B0604020202020204" pitchFamily="34" charset="0"/>
              <a:buChar char="•"/>
            </a:pPr>
            <a:r>
              <a:rPr lang="en-US" sz="1300" dirty="0"/>
              <a:t>The application is processed by the Study Department - your Study </a:t>
            </a:r>
            <a:r>
              <a:rPr lang="cs-CZ" sz="1300" dirty="0" err="1"/>
              <a:t>assistant</a:t>
            </a:r>
            <a:r>
              <a:rPr lang="en-US" sz="1300" dirty="0"/>
              <a:t> can help if you have any problems with the application</a:t>
            </a:r>
            <a:endParaRPr lang="cs-CZ" sz="1300" dirty="0"/>
          </a:p>
          <a:p>
            <a:pPr indent="-228600">
              <a:buFont typeface="Arial" panose="020B0604020202020204" pitchFamily="34" charset="0"/>
              <a:buChar char="•"/>
            </a:pPr>
            <a:r>
              <a:rPr lang="en-US" sz="1300" dirty="0"/>
              <a:t>Step-by-Step instructions are on the SCI MUNI website (as well as on the CZS website)</a:t>
            </a:r>
          </a:p>
          <a:p>
            <a:pPr indent="-228600">
              <a:buFont typeface="Arial" panose="020B0604020202020204" pitchFamily="34" charset="0"/>
              <a:buChar char="•"/>
            </a:pPr>
            <a:endParaRPr lang="en-US" sz="1300" dirty="0"/>
          </a:p>
        </p:txBody>
      </p:sp>
      <p:pic>
        <p:nvPicPr>
          <p:cNvPr id="6" name="Zástupný symbol obrázku 5" descr="Obsah obrázku text, snímek obrazovky&#10;&#10;Popis byl vytvořen automaticky">
            <a:extLst>
              <a:ext uri="{FF2B5EF4-FFF2-40B4-BE49-F238E27FC236}">
                <a16:creationId xmlns:a16="http://schemas.microsoft.com/office/drawing/2014/main" id="{3A37139C-CD36-61DE-E089-7336748C52B8}"/>
              </a:ext>
            </a:extLst>
          </p:cNvPr>
          <p:cNvPicPr>
            <a:picLocks noGrp="1" noChangeAspect="1"/>
          </p:cNvPicPr>
          <p:nvPr>
            <p:ph type="pic" idx="1"/>
          </p:nvPr>
        </p:nvPicPr>
        <p:blipFill>
          <a:blip r:embed="rId2"/>
          <a:srcRect l="3218" r="3218"/>
          <a:stretch>
            <a:fillRect/>
          </a:stretch>
        </p:blipFill>
        <p:spPr>
          <a:xfrm>
            <a:off x="6253496" y="1537063"/>
            <a:ext cx="5813743" cy="4458296"/>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9088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Zástupný obsah 3" descr="Obsah obrázku text&#10;&#10;Popis byl vytvořen automaticky">
            <a:extLst>
              <a:ext uri="{FF2B5EF4-FFF2-40B4-BE49-F238E27FC236}">
                <a16:creationId xmlns:a16="http://schemas.microsoft.com/office/drawing/2014/main" id="{BAEF7D2D-E1B7-FDC2-D047-5B56C14C85F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305" r="7546" b="2"/>
          <a:stretch/>
        </p:blipFill>
        <p:spPr>
          <a:xfrm>
            <a:off x="4038599" y="10"/>
            <a:ext cx="8160026" cy="6875809"/>
          </a:xfrm>
          <a:prstGeom prst="rect">
            <a:avLst/>
          </a:prstGeom>
          <a:noFill/>
        </p:spPr>
      </p:pic>
      <p:sp>
        <p:nvSpPr>
          <p:cNvPr id="47" name="Freeform: Shape 4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Nadpis 1">
            <a:extLst>
              <a:ext uri="{FF2B5EF4-FFF2-40B4-BE49-F238E27FC236}">
                <a16:creationId xmlns:a16="http://schemas.microsoft.com/office/drawing/2014/main" id="{E555F973-6553-E033-2EB6-0C72F7AC94E3}"/>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WHY? </a:t>
            </a:r>
            <a:br>
              <a:rPr lang="cs-CZ" sz="4000" dirty="0">
                <a:solidFill>
                  <a:srgbClr val="FFFFFF"/>
                </a:solidFill>
              </a:rPr>
            </a:br>
            <a:r>
              <a:rPr lang="en-US" sz="4000" dirty="0">
                <a:solidFill>
                  <a:srgbClr val="FFFFFF"/>
                </a:solidFill>
              </a:rPr>
              <a:t>WHY NOT!</a:t>
            </a:r>
          </a:p>
        </p:txBody>
      </p:sp>
    </p:spTree>
    <p:extLst>
      <p:ext uri="{BB962C8B-B14F-4D97-AF65-F5344CB8AC3E}">
        <p14:creationId xmlns:p14="http://schemas.microsoft.com/office/powerpoint/2010/main" val="2408045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Křídlo letadla při západu slunce">
            <a:extLst>
              <a:ext uri="{FF2B5EF4-FFF2-40B4-BE49-F238E27FC236}">
                <a16:creationId xmlns:a16="http://schemas.microsoft.com/office/drawing/2014/main" id="{F1E48EBD-8294-47D2-BD5E-716F7DBA43B1}"/>
              </a:ext>
            </a:extLst>
          </p:cNvPr>
          <p:cNvPicPr>
            <a:picLocks noChangeAspect="1"/>
          </p:cNvPicPr>
          <p:nvPr/>
        </p:nvPicPr>
        <p:blipFill rotWithShape="1">
          <a:blip r:embed="rId2"/>
          <a:srcRect t="3375" b="2061"/>
          <a:stretch/>
        </p:blipFill>
        <p:spPr>
          <a:xfrm>
            <a:off x="-3047" y="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A8F47493-978C-C669-E4FA-F4CC4C725189}"/>
              </a:ext>
            </a:extLst>
          </p:cNvPr>
          <p:cNvSpPr>
            <a:spLocks noGrp="1"/>
          </p:cNvSpPr>
          <p:nvPr>
            <p:ph type="title"/>
          </p:nvPr>
        </p:nvSpPr>
        <p:spPr>
          <a:xfrm>
            <a:off x="7047782" y="365125"/>
            <a:ext cx="4615132" cy="1899912"/>
          </a:xfrm>
        </p:spPr>
        <p:txBody>
          <a:bodyPr>
            <a:normAutofit/>
          </a:bodyPr>
          <a:lstStyle/>
          <a:p>
            <a:r>
              <a:rPr lang="en-US" sz="4000" b="1" dirty="0"/>
              <a:t>What to watch out for</a:t>
            </a:r>
            <a:endParaRPr lang="cs-CZ" sz="4000" b="1" dirty="0"/>
          </a:p>
        </p:txBody>
      </p:sp>
      <p:sp>
        <p:nvSpPr>
          <p:cNvPr id="9" name="Zástupný obsah 2">
            <a:extLst>
              <a:ext uri="{FF2B5EF4-FFF2-40B4-BE49-F238E27FC236}">
                <a16:creationId xmlns:a16="http://schemas.microsoft.com/office/drawing/2014/main" id="{00E52AF1-CE01-85E4-E36B-72B2ACF20CA3}"/>
              </a:ext>
            </a:extLst>
          </p:cNvPr>
          <p:cNvSpPr>
            <a:spLocks noGrp="1"/>
          </p:cNvSpPr>
          <p:nvPr>
            <p:ph idx="1"/>
          </p:nvPr>
        </p:nvSpPr>
        <p:spPr>
          <a:xfrm>
            <a:off x="7686166" y="2166782"/>
            <a:ext cx="3822189" cy="3949346"/>
          </a:xfrm>
        </p:spPr>
        <p:txBody>
          <a:bodyPr>
            <a:normAutofit/>
          </a:bodyPr>
          <a:lstStyle/>
          <a:p>
            <a:pPr lvl="0"/>
            <a:r>
              <a:rPr lang="en-US" sz="1300" b="1" dirty="0"/>
              <a:t>Don't be afraid to ask for information! </a:t>
            </a:r>
            <a:r>
              <a:rPr lang="en-US" sz="1300" dirty="0"/>
              <a:t>At our faculty, at CZS... we are here for you.</a:t>
            </a:r>
            <a:endParaRPr lang="cs-CZ" sz="1300" dirty="0"/>
          </a:p>
          <a:p>
            <a:pPr lvl="0"/>
            <a:r>
              <a:rPr lang="en-US" sz="1300" dirty="0"/>
              <a:t>Think about what is the best option for you - where do you want to go? What is your main goal (to go abroad, to try it out... anywhere? Or to focus on a specific institution already, because it's beneficial for your thesis, for example? For how long?)</a:t>
            </a:r>
            <a:endParaRPr lang="cs-CZ" sz="1300" dirty="0"/>
          </a:p>
          <a:p>
            <a:pPr lvl="0"/>
            <a:r>
              <a:rPr lang="en-US" sz="1300" b="1" dirty="0"/>
              <a:t>Read the requirements of the </a:t>
            </a:r>
            <a:r>
              <a:rPr lang="en-US" sz="1300" b="1" dirty="0" err="1"/>
              <a:t>programme</a:t>
            </a:r>
            <a:r>
              <a:rPr lang="en-US" sz="1300" b="1" dirty="0"/>
              <a:t> well </a:t>
            </a:r>
            <a:r>
              <a:rPr lang="en-US" sz="1300" dirty="0"/>
              <a:t>– </a:t>
            </a:r>
            <a:r>
              <a:rPr lang="cs-CZ" sz="1300" dirty="0" err="1"/>
              <a:t>deadlines</a:t>
            </a:r>
            <a:r>
              <a:rPr lang="cs-CZ" sz="1300" dirty="0"/>
              <a:t>, </a:t>
            </a:r>
            <a:r>
              <a:rPr lang="cs-CZ" sz="1300" dirty="0" err="1"/>
              <a:t>mandatory</a:t>
            </a:r>
            <a:r>
              <a:rPr lang="cs-CZ" sz="1300" dirty="0"/>
              <a:t> </a:t>
            </a:r>
            <a:r>
              <a:rPr lang="cs-CZ" sz="1300" dirty="0" err="1"/>
              <a:t>documents</a:t>
            </a:r>
            <a:r>
              <a:rPr lang="cs-CZ" sz="1300" dirty="0"/>
              <a:t>…</a:t>
            </a:r>
          </a:p>
          <a:p>
            <a:pPr lvl="0"/>
            <a:r>
              <a:rPr lang="en-US" sz="1300" dirty="0"/>
              <a:t>Close the application form in </a:t>
            </a:r>
            <a:r>
              <a:rPr lang="en-US" sz="1300" dirty="0" err="1"/>
              <a:t>ISOIS</a:t>
            </a:r>
            <a:r>
              <a:rPr lang="en-US" sz="1300" dirty="0"/>
              <a:t> by the </a:t>
            </a:r>
            <a:r>
              <a:rPr lang="en-US" sz="1300" b="1" dirty="0"/>
              <a:t>deadline</a:t>
            </a:r>
            <a:r>
              <a:rPr lang="en-US" sz="1300" dirty="0"/>
              <a:t> and submit all documents</a:t>
            </a:r>
            <a:endParaRPr lang="cs-CZ" sz="1300" dirty="0"/>
          </a:p>
          <a:p>
            <a:pPr lvl="0"/>
            <a:r>
              <a:rPr lang="en-US" sz="1300" b="1" dirty="0"/>
              <a:t>Make sure you have a good cover letter - feel free to come to us for advice.</a:t>
            </a:r>
            <a:endParaRPr lang="cs-CZ" sz="1300" b="1" dirty="0"/>
          </a:p>
          <a:p>
            <a:pPr lvl="0"/>
            <a:r>
              <a:rPr lang="en-US" sz="1300" dirty="0"/>
              <a:t>A transcript of grades can be generated in the MU IS, as well as a certificate of study (also available in </a:t>
            </a:r>
            <a:r>
              <a:rPr lang="cs-CZ" sz="1300" dirty="0" err="1"/>
              <a:t>ENG</a:t>
            </a:r>
            <a:r>
              <a:rPr lang="en-US" sz="1300" dirty="0"/>
              <a:t> ;-))</a:t>
            </a:r>
            <a:endParaRPr lang="cs-CZ" sz="1300" dirty="0"/>
          </a:p>
        </p:txBody>
      </p:sp>
    </p:spTree>
    <p:extLst>
      <p:ext uri="{BB962C8B-B14F-4D97-AF65-F5344CB8AC3E}">
        <p14:creationId xmlns:p14="http://schemas.microsoft.com/office/powerpoint/2010/main" val="1514690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725216B-0933-125A-A04D-5ADEF4E42A12}"/>
              </a:ext>
            </a:extLst>
          </p:cNvPr>
          <p:cNvSpPr>
            <a:spLocks noGrp="1"/>
          </p:cNvSpPr>
          <p:nvPr>
            <p:ph type="title"/>
          </p:nvPr>
        </p:nvSpPr>
        <p:spPr>
          <a:xfrm>
            <a:off x="5811182" y="243888"/>
            <a:ext cx="6028952" cy="845047"/>
          </a:xfrm>
        </p:spPr>
        <p:txBody>
          <a:bodyPr anchor="b">
            <a:normAutofit fontScale="90000"/>
          </a:bodyPr>
          <a:lstStyle/>
          <a:p>
            <a:r>
              <a:rPr lang="en-US" sz="4800" b="1" dirty="0"/>
              <a:t>How to write a cover letter</a:t>
            </a:r>
            <a:endParaRPr lang="cs-CZ" sz="4800" b="1" dirty="0"/>
          </a:p>
        </p:txBody>
      </p:sp>
      <p:sp>
        <p:nvSpPr>
          <p:cNvPr id="40" name="Oval 3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descr="Pero umístěné nad řádkem podpisu">
            <a:extLst>
              <a:ext uri="{FF2B5EF4-FFF2-40B4-BE49-F238E27FC236}">
                <a16:creationId xmlns:a16="http://schemas.microsoft.com/office/drawing/2014/main" id="{892FAF41-E97A-398D-B7EF-89FB512B8EE8}"/>
              </a:ext>
            </a:extLst>
          </p:cNvPr>
          <p:cNvPicPr>
            <a:picLocks noChangeAspect="1"/>
          </p:cNvPicPr>
          <p:nvPr/>
        </p:nvPicPr>
        <p:blipFill rotWithShape="1">
          <a:blip r:embed="rId2"/>
          <a:srcRect l="33250" r="-2"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Zástupný obsah 2">
            <a:extLst>
              <a:ext uri="{FF2B5EF4-FFF2-40B4-BE49-F238E27FC236}">
                <a16:creationId xmlns:a16="http://schemas.microsoft.com/office/drawing/2014/main" id="{74B2F328-58BF-8A85-A328-0FC0B2572095}"/>
              </a:ext>
            </a:extLst>
          </p:cNvPr>
          <p:cNvSpPr>
            <a:spLocks noGrp="1"/>
          </p:cNvSpPr>
          <p:nvPr>
            <p:ph idx="1"/>
          </p:nvPr>
        </p:nvSpPr>
        <p:spPr>
          <a:xfrm>
            <a:off x="6330272" y="1131168"/>
            <a:ext cx="5298463" cy="4717504"/>
          </a:xfrm>
        </p:spPr>
        <p:txBody>
          <a:bodyPr anchor="t">
            <a:normAutofit/>
          </a:bodyPr>
          <a:lstStyle/>
          <a:p>
            <a:pPr marL="0" indent="0">
              <a:buNone/>
            </a:pPr>
            <a:r>
              <a:rPr lang="en-US" sz="1100" i="0" dirty="0">
                <a:solidFill>
                  <a:schemeClr val="tx1">
                    <a:alpha val="80000"/>
                  </a:schemeClr>
                </a:solidFill>
                <a:effectLst/>
                <a:latin typeface="Arial" panose="020B0604020202020204" pitchFamily="34" charset="0"/>
              </a:rPr>
              <a:t>The Motivation Letter has to contain</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Addressee</a:t>
            </a:r>
            <a:r>
              <a:rPr lang="cs-CZ" sz="1100" i="0" dirty="0">
                <a:solidFill>
                  <a:schemeClr val="tx1">
                    <a:alpha val="80000"/>
                  </a:schemeClr>
                </a:solidFill>
                <a:effectLst/>
                <a:latin typeface="Arial" panose="020B0604020202020204" pitchFamily="34" charset="0"/>
              </a:rPr>
              <a:t> (</a:t>
            </a:r>
            <a:r>
              <a:rPr lang="cs-CZ" sz="1100" i="0" dirty="0" err="1">
                <a:solidFill>
                  <a:schemeClr val="tx1">
                    <a:alpha val="80000"/>
                  </a:schemeClr>
                </a:solidFill>
                <a:effectLst/>
                <a:latin typeface="Arial" panose="020B0604020202020204" pitchFamily="34" charset="0"/>
              </a:rPr>
              <a:t>who</a:t>
            </a:r>
            <a:r>
              <a:rPr lang="cs-CZ" sz="1100" i="0" dirty="0">
                <a:solidFill>
                  <a:schemeClr val="tx1">
                    <a:alpha val="80000"/>
                  </a:schemeClr>
                </a:solidFill>
                <a:effectLst/>
                <a:latin typeface="Arial" panose="020B0604020202020204" pitchFamily="34" charset="0"/>
              </a:rPr>
              <a:t> </a:t>
            </a:r>
            <a:r>
              <a:rPr lang="cs-CZ" sz="1100" i="0" dirty="0" err="1">
                <a:solidFill>
                  <a:schemeClr val="tx1">
                    <a:alpha val="80000"/>
                  </a:schemeClr>
                </a:solidFill>
                <a:effectLst/>
                <a:latin typeface="Arial" panose="020B0604020202020204" pitchFamily="34" charset="0"/>
              </a:rPr>
              <a:t>you</a:t>
            </a:r>
            <a:r>
              <a:rPr lang="cs-CZ" sz="1100" i="0" dirty="0">
                <a:solidFill>
                  <a:schemeClr val="tx1">
                    <a:alpha val="80000"/>
                  </a:schemeClr>
                </a:solidFill>
                <a:effectLst/>
                <a:latin typeface="Arial" panose="020B0604020202020204" pitchFamily="34" charset="0"/>
              </a:rPr>
              <a:t> are </a:t>
            </a:r>
            <a:r>
              <a:rPr lang="cs-CZ" sz="1100" i="0" dirty="0" err="1">
                <a:solidFill>
                  <a:schemeClr val="tx1">
                    <a:alpha val="80000"/>
                  </a:schemeClr>
                </a:solidFill>
                <a:effectLst/>
                <a:latin typeface="Arial" panose="020B0604020202020204" pitchFamily="34" charset="0"/>
              </a:rPr>
              <a:t>writing</a:t>
            </a:r>
            <a:r>
              <a:rPr lang="cs-CZ" sz="1100" i="0" dirty="0">
                <a:solidFill>
                  <a:schemeClr val="tx1">
                    <a:alpha val="80000"/>
                  </a:schemeClr>
                </a:solidFill>
                <a:effectLst/>
                <a:latin typeface="Arial" panose="020B0604020202020204" pitchFamily="34" charset="0"/>
              </a:rPr>
              <a:t> to)</a:t>
            </a:r>
            <a:r>
              <a:rPr lang="en-US" sz="1100" i="0" dirty="0">
                <a:solidFill>
                  <a:schemeClr val="tx1">
                    <a:alpha val="80000"/>
                  </a:schemeClr>
                </a:solidFill>
                <a:effectLst/>
                <a:latin typeface="Arial" panose="020B0604020202020204" pitchFamily="34" charset="0"/>
              </a:rPr>
              <a:t>, signed by the student</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request for financial support from the Erasmus+ </a:t>
            </a:r>
            <a:r>
              <a:rPr lang="en-US" sz="1100" i="0" dirty="0" err="1">
                <a:solidFill>
                  <a:schemeClr val="tx1">
                    <a:alpha val="80000"/>
                  </a:schemeClr>
                </a:solidFill>
                <a:effectLst/>
                <a:latin typeface="Arial" panose="020B0604020202020204" pitchFamily="34" charset="0"/>
              </a:rPr>
              <a:t>programme</a:t>
            </a:r>
            <a:endParaRPr lang="cs-CZ" sz="1100" dirty="0">
              <a:solidFill>
                <a:schemeClr val="tx1">
                  <a:alpha val="80000"/>
                </a:schemeClr>
              </a:solidFill>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field of study, level and the year in which the applicant is registered</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reason for the host institution selection</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what the content of the traineeship will be and why</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direct relation to the student's field of study</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benefits of the traineeship for the student – academic benefits, job opportunity benefits</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benefits for Masaryk University</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benefits for the host institution</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period of the traineeship for which the student is asking for the financial support</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in the case of selection of agencies and public institutions from the student's country of origin, i.e. cultural institution, Czech </a:t>
            </a:r>
            <a:r>
              <a:rPr lang="en-US" sz="1100" i="0" dirty="0" err="1">
                <a:solidFill>
                  <a:schemeClr val="tx1">
                    <a:alpha val="80000"/>
                  </a:schemeClr>
                </a:solidFill>
                <a:effectLst/>
                <a:latin typeface="Arial" panose="020B0604020202020204" pitchFamily="34" charset="0"/>
              </a:rPr>
              <a:t>centres</a:t>
            </a:r>
            <a:r>
              <a:rPr lang="en-US" sz="1100" i="0" dirty="0">
                <a:solidFill>
                  <a:schemeClr val="tx1">
                    <a:alpha val="80000"/>
                  </a:schemeClr>
                </a:solidFill>
                <a:effectLst/>
                <a:latin typeface="Arial" panose="020B0604020202020204" pitchFamily="34" charset="0"/>
              </a:rPr>
              <a:t>, region/school representation, etc., it is necessary to justify the selection of the institution considering the internationality of the traineeship</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motivation letter is to be written in Czech, Slovak or English. </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maximum length of the motivation letter is one A4 page.</a:t>
            </a:r>
            <a:endParaRPr lang="cs-CZ" sz="500" dirty="0">
              <a:solidFill>
                <a:schemeClr val="tx1">
                  <a:alpha val="80000"/>
                </a:schemeClr>
              </a:solidFill>
            </a:endParaRPr>
          </a:p>
          <a:p>
            <a:endParaRPr lang="cs-CZ" sz="500" dirty="0">
              <a:solidFill>
                <a:schemeClr val="tx1">
                  <a:alpha val="80000"/>
                </a:schemeClr>
              </a:solidFill>
            </a:endParaRPr>
          </a:p>
        </p:txBody>
      </p:sp>
      <p:sp>
        <p:nvSpPr>
          <p:cNvPr id="4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30C3A505-EC47-D94A-DBF6-5D5670D2F2A4}"/>
              </a:ext>
            </a:extLst>
          </p:cNvPr>
          <p:cNvSpPr txBox="1"/>
          <p:nvPr/>
        </p:nvSpPr>
        <p:spPr>
          <a:xfrm>
            <a:off x="140512" y="6338574"/>
            <a:ext cx="4095058" cy="369332"/>
          </a:xfrm>
          <a:prstGeom prst="rect">
            <a:avLst/>
          </a:prstGeom>
          <a:noFill/>
        </p:spPr>
        <p:txBody>
          <a:bodyPr wrap="square" rtlCol="0">
            <a:spAutoFit/>
          </a:bodyPr>
          <a:lstStyle/>
          <a:p>
            <a:r>
              <a:rPr lang="en-US" dirty="0">
                <a:solidFill>
                  <a:srgbClr val="FF0000"/>
                </a:solidFill>
              </a:rPr>
              <a:t>Beware of overly general formulations</a:t>
            </a:r>
            <a:r>
              <a:rPr lang="cs-CZ" dirty="0">
                <a:solidFill>
                  <a:srgbClr val="FF0000"/>
                </a:solidFill>
              </a:rPr>
              <a:t>! -&gt;</a:t>
            </a:r>
          </a:p>
        </p:txBody>
      </p:sp>
      <p:sp>
        <p:nvSpPr>
          <p:cNvPr id="28" name="TextovéPole 27">
            <a:extLst>
              <a:ext uri="{FF2B5EF4-FFF2-40B4-BE49-F238E27FC236}">
                <a16:creationId xmlns:a16="http://schemas.microsoft.com/office/drawing/2014/main" id="{DFB18B98-B844-8EA2-AD7D-FE16EF7AA1F1}"/>
              </a:ext>
            </a:extLst>
          </p:cNvPr>
          <p:cNvSpPr txBox="1"/>
          <p:nvPr/>
        </p:nvSpPr>
        <p:spPr>
          <a:xfrm>
            <a:off x="4148918" y="6338574"/>
            <a:ext cx="5883603" cy="369332"/>
          </a:xfrm>
          <a:prstGeom prst="rect">
            <a:avLst/>
          </a:prstGeom>
          <a:noFill/>
        </p:spPr>
        <p:txBody>
          <a:bodyPr wrap="square" rtlCol="0">
            <a:spAutoFit/>
          </a:bodyPr>
          <a:lstStyle/>
          <a:p>
            <a:r>
              <a:rPr lang="en-US" dirty="0"/>
              <a:t>Try to personalize</a:t>
            </a:r>
            <a:r>
              <a:rPr lang="cs-CZ" dirty="0"/>
              <a:t> </a:t>
            </a:r>
            <a:r>
              <a:rPr lang="cs-CZ" dirty="0" err="1"/>
              <a:t>it</a:t>
            </a:r>
            <a:r>
              <a:rPr lang="cs-CZ" dirty="0"/>
              <a:t>,</a:t>
            </a:r>
            <a:r>
              <a:rPr lang="en-US" dirty="0"/>
              <a:t> why they should send </a:t>
            </a:r>
            <a:r>
              <a:rPr lang="cs-CZ" dirty="0" err="1"/>
              <a:t>YOU</a:t>
            </a:r>
            <a:r>
              <a:rPr lang="en-US" dirty="0"/>
              <a:t> there?</a:t>
            </a:r>
            <a:endParaRPr lang="cs-CZ" dirty="0"/>
          </a:p>
        </p:txBody>
      </p:sp>
      <p:sp>
        <p:nvSpPr>
          <p:cNvPr id="4" name="TextovéPole 3">
            <a:extLst>
              <a:ext uri="{FF2B5EF4-FFF2-40B4-BE49-F238E27FC236}">
                <a16:creationId xmlns:a16="http://schemas.microsoft.com/office/drawing/2014/main" id="{9E4B4E57-3C29-42CC-0E3D-DF42E9254CA6}"/>
              </a:ext>
            </a:extLst>
          </p:cNvPr>
          <p:cNvSpPr txBox="1"/>
          <p:nvPr/>
        </p:nvSpPr>
        <p:spPr>
          <a:xfrm>
            <a:off x="5510362" y="5868314"/>
            <a:ext cx="6214684" cy="369332"/>
          </a:xfrm>
          <a:prstGeom prst="rect">
            <a:avLst/>
          </a:prstGeom>
          <a:noFill/>
        </p:spPr>
        <p:txBody>
          <a:bodyPr wrap="square" rtlCol="0">
            <a:spAutoFit/>
          </a:bodyPr>
          <a:lstStyle/>
          <a:p>
            <a:r>
              <a:rPr lang="en-US" dirty="0">
                <a:solidFill>
                  <a:srgbClr val="FF0000"/>
                </a:solidFill>
              </a:rPr>
              <a:t>Use AI wisely - never let it write the whole cover letter for you!</a:t>
            </a:r>
            <a:r>
              <a:rPr lang="cs-CZ" dirty="0">
                <a:solidFill>
                  <a:srgbClr val="FF0000"/>
                </a:solidFill>
              </a:rPr>
              <a:t>!! </a:t>
            </a:r>
          </a:p>
        </p:txBody>
      </p:sp>
    </p:spTree>
    <p:extLst>
      <p:ext uri="{BB962C8B-B14F-4D97-AF65-F5344CB8AC3E}">
        <p14:creationId xmlns:p14="http://schemas.microsoft.com/office/powerpoint/2010/main" val="854651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EA335-52D3-94C6-3B51-E657A2FF3872}"/>
              </a:ext>
            </a:extLst>
          </p:cNvPr>
          <p:cNvSpPr>
            <a:spLocks noGrp="1"/>
          </p:cNvSpPr>
          <p:nvPr>
            <p:ph type="title"/>
          </p:nvPr>
        </p:nvSpPr>
        <p:spPr>
          <a:xfrm>
            <a:off x="534836" y="0"/>
            <a:ext cx="9493249" cy="873425"/>
          </a:xfrm>
        </p:spPr>
        <p:txBody>
          <a:bodyPr/>
          <a:lstStyle/>
          <a:p>
            <a:r>
              <a:rPr lang="cs-CZ" dirty="0"/>
              <a:t>The </a:t>
            </a:r>
            <a:r>
              <a:rPr lang="cs-CZ" dirty="0" err="1"/>
              <a:t>closest</a:t>
            </a:r>
            <a:r>
              <a:rPr lang="cs-CZ" dirty="0"/>
              <a:t> </a:t>
            </a:r>
            <a:r>
              <a:rPr lang="cs-CZ" dirty="0" err="1"/>
              <a:t>deadlines</a:t>
            </a:r>
            <a:endParaRPr lang="cs-CZ" dirty="0"/>
          </a:p>
        </p:txBody>
      </p:sp>
      <p:sp>
        <p:nvSpPr>
          <p:cNvPr id="3" name="Zástupný obsah 2">
            <a:extLst>
              <a:ext uri="{FF2B5EF4-FFF2-40B4-BE49-F238E27FC236}">
                <a16:creationId xmlns:a16="http://schemas.microsoft.com/office/drawing/2014/main" id="{21DC5773-B76E-3484-400C-32850925CFA1}"/>
              </a:ext>
            </a:extLst>
          </p:cNvPr>
          <p:cNvSpPr>
            <a:spLocks noGrp="1"/>
          </p:cNvSpPr>
          <p:nvPr>
            <p:ph idx="1"/>
          </p:nvPr>
        </p:nvSpPr>
        <p:spPr>
          <a:xfrm>
            <a:off x="276045" y="873425"/>
            <a:ext cx="11478883" cy="5596387"/>
          </a:xfrm>
        </p:spPr>
        <p:txBody>
          <a:bodyPr>
            <a:normAutofit fontScale="77500" lnSpcReduction="20000"/>
          </a:bodyPr>
          <a:lstStyle/>
          <a:p>
            <a:r>
              <a:rPr lang="cs-CZ" dirty="0"/>
              <a:t>30.10.2025 – </a:t>
            </a:r>
            <a:r>
              <a:rPr lang="cs-CZ" dirty="0">
                <a:hlinkClick r:id="rId2"/>
              </a:rPr>
              <a:t>DAAD Summer Language </a:t>
            </a:r>
            <a:r>
              <a:rPr lang="cs-CZ" dirty="0" err="1">
                <a:hlinkClick r:id="rId2"/>
              </a:rPr>
              <a:t>courses</a:t>
            </a:r>
            <a:r>
              <a:rPr lang="cs-CZ" dirty="0">
                <a:hlinkClick r:id="rId2"/>
              </a:rPr>
              <a:t> </a:t>
            </a:r>
            <a:endParaRPr lang="cs-CZ" dirty="0"/>
          </a:p>
          <a:p>
            <a:r>
              <a:rPr lang="cs-CZ" dirty="0"/>
              <a:t>31.10.2025 </a:t>
            </a:r>
          </a:p>
          <a:p>
            <a:pPr marL="228600" lvl="1" indent="0">
              <a:buNone/>
            </a:pPr>
            <a:r>
              <a:rPr lang="cs-CZ" dirty="0"/>
              <a:t>– </a:t>
            </a:r>
            <a:r>
              <a:rPr lang="cs-CZ" dirty="0">
                <a:hlinkClick r:id="rId3"/>
              </a:rPr>
              <a:t>EDUC </a:t>
            </a:r>
            <a:r>
              <a:rPr lang="cs-CZ" dirty="0" err="1">
                <a:hlinkClick r:id="rId3"/>
              </a:rPr>
              <a:t>Miniprojects</a:t>
            </a:r>
            <a:r>
              <a:rPr lang="cs-CZ" dirty="0">
                <a:hlinkClick r:id="rId3"/>
              </a:rPr>
              <a:t> </a:t>
            </a:r>
            <a:r>
              <a:rPr lang="cs-CZ" dirty="0"/>
              <a:t>– </a:t>
            </a:r>
            <a:r>
              <a:rPr lang="cs-CZ" dirty="0" err="1"/>
              <a:t>realization</a:t>
            </a:r>
            <a:r>
              <a:rPr lang="cs-CZ" dirty="0"/>
              <a:t> </a:t>
            </a:r>
            <a:r>
              <a:rPr lang="cs-CZ" dirty="0" err="1"/>
              <a:t>anytime</a:t>
            </a:r>
            <a:r>
              <a:rPr lang="cs-CZ" dirty="0"/>
              <a:t> </a:t>
            </a:r>
            <a:r>
              <a:rPr lang="cs-CZ" dirty="0" err="1"/>
              <a:t>until</a:t>
            </a:r>
            <a:r>
              <a:rPr lang="cs-CZ" dirty="0"/>
              <a:t> the end of 2026</a:t>
            </a:r>
          </a:p>
          <a:p>
            <a:pPr marL="228600" lvl="1" indent="0">
              <a:buNone/>
            </a:pPr>
            <a:r>
              <a:rPr lang="cs-CZ" dirty="0"/>
              <a:t>– </a:t>
            </a:r>
            <a:r>
              <a:rPr lang="cs-CZ" dirty="0">
                <a:hlinkClick r:id="rId3"/>
              </a:rPr>
              <a:t>EDUC Gap </a:t>
            </a:r>
            <a:r>
              <a:rPr lang="cs-CZ" dirty="0" err="1">
                <a:hlinkClick r:id="rId3"/>
              </a:rPr>
              <a:t>Year</a:t>
            </a:r>
            <a:r>
              <a:rPr lang="cs-CZ" dirty="0">
                <a:hlinkClick r:id="rId3"/>
              </a:rPr>
              <a:t> </a:t>
            </a:r>
            <a:r>
              <a:rPr lang="cs-CZ" dirty="0"/>
              <a:t>– for </a:t>
            </a:r>
            <a:r>
              <a:rPr lang="cs-CZ" dirty="0" err="1"/>
              <a:t>Spring</a:t>
            </a:r>
            <a:r>
              <a:rPr lang="cs-CZ" dirty="0"/>
              <a:t> </a:t>
            </a:r>
            <a:r>
              <a:rPr lang="cs-CZ" dirty="0" err="1"/>
              <a:t>semester</a:t>
            </a:r>
            <a:r>
              <a:rPr lang="cs-CZ" dirty="0"/>
              <a:t> 2026</a:t>
            </a:r>
          </a:p>
          <a:p>
            <a:pPr marL="228600" lvl="1" indent="0">
              <a:buNone/>
            </a:pPr>
            <a:r>
              <a:rPr lang="cs-CZ" dirty="0"/>
              <a:t>– </a:t>
            </a:r>
            <a:r>
              <a:rPr lang="cs-CZ" dirty="0">
                <a:hlinkClick r:id="rId4"/>
              </a:rPr>
              <a:t>Erasmus+ </a:t>
            </a:r>
            <a:r>
              <a:rPr lang="cs-CZ" dirty="0" err="1">
                <a:hlinkClick r:id="rId4"/>
              </a:rPr>
              <a:t>SMP</a:t>
            </a:r>
            <a:r>
              <a:rPr lang="cs-CZ" dirty="0">
                <a:hlinkClick r:id="rId4"/>
              </a:rPr>
              <a:t> INTERNSHIPS</a:t>
            </a:r>
            <a:r>
              <a:rPr lang="cs-CZ" dirty="0"/>
              <a:t> for </a:t>
            </a:r>
            <a:r>
              <a:rPr lang="cs-CZ" dirty="0" err="1"/>
              <a:t>Spring</a:t>
            </a:r>
            <a:r>
              <a:rPr lang="cs-CZ" dirty="0"/>
              <a:t> 2026</a:t>
            </a:r>
          </a:p>
          <a:p>
            <a:pPr marL="228600" lvl="1" indent="0">
              <a:buNone/>
            </a:pPr>
            <a:r>
              <a:rPr lang="cs-CZ" dirty="0"/>
              <a:t>– </a:t>
            </a:r>
            <a:r>
              <a:rPr lang="cs-CZ" dirty="0">
                <a:hlinkClick r:id="rId5"/>
              </a:rPr>
              <a:t>Erasmus+ </a:t>
            </a:r>
            <a:r>
              <a:rPr lang="cs-CZ" dirty="0" err="1">
                <a:hlinkClick r:id="rId5"/>
              </a:rPr>
              <a:t>INTERNSHIPS</a:t>
            </a:r>
            <a:r>
              <a:rPr lang="cs-CZ" dirty="0">
                <a:hlinkClick r:id="rId5"/>
              </a:rPr>
              <a:t> </a:t>
            </a:r>
            <a:r>
              <a:rPr lang="cs-CZ" dirty="0" err="1">
                <a:hlinkClick r:id="rId5"/>
              </a:rPr>
              <a:t>OUTSIDE</a:t>
            </a:r>
            <a:r>
              <a:rPr lang="cs-CZ" dirty="0">
                <a:hlinkClick r:id="rId5"/>
              </a:rPr>
              <a:t> </a:t>
            </a:r>
            <a:r>
              <a:rPr lang="cs-CZ" dirty="0" err="1">
                <a:hlinkClick r:id="rId5"/>
              </a:rPr>
              <a:t>EUROPE</a:t>
            </a:r>
            <a:r>
              <a:rPr lang="cs-CZ" dirty="0"/>
              <a:t> for </a:t>
            </a:r>
            <a:r>
              <a:rPr lang="cs-CZ" dirty="0" err="1"/>
              <a:t>Spring</a:t>
            </a:r>
            <a:r>
              <a:rPr lang="cs-CZ" dirty="0"/>
              <a:t> 2026</a:t>
            </a:r>
          </a:p>
          <a:p>
            <a:pPr lvl="1">
              <a:buFontTx/>
              <a:buChar char="-"/>
            </a:pPr>
            <a:endParaRPr lang="cs-CZ" dirty="0"/>
          </a:p>
          <a:p>
            <a:r>
              <a:rPr lang="cs-CZ" dirty="0" err="1"/>
              <a:t>NOVEMBER</a:t>
            </a:r>
            <a:r>
              <a:rPr lang="cs-CZ" dirty="0"/>
              <a:t> 2025 – </a:t>
            </a:r>
            <a:r>
              <a:rPr lang="cs-CZ" dirty="0" err="1"/>
              <a:t>faculty</a:t>
            </a:r>
            <a:r>
              <a:rPr lang="cs-CZ" dirty="0"/>
              <a:t> </a:t>
            </a:r>
            <a:r>
              <a:rPr lang="cs-CZ" dirty="0" err="1"/>
              <a:t>quota</a:t>
            </a:r>
            <a:r>
              <a:rPr lang="cs-CZ" dirty="0"/>
              <a:t> for Partner </a:t>
            </a:r>
            <a:r>
              <a:rPr lang="cs-CZ" dirty="0" err="1"/>
              <a:t>Universities</a:t>
            </a:r>
            <a:r>
              <a:rPr lang="cs-CZ" dirty="0"/>
              <a:t> 2026/2027 (</a:t>
            </a:r>
            <a:r>
              <a:rPr lang="cs-CZ" dirty="0" err="1"/>
              <a:t>exact</a:t>
            </a:r>
            <a:r>
              <a:rPr lang="cs-CZ" dirty="0"/>
              <a:t> </a:t>
            </a:r>
            <a:r>
              <a:rPr lang="cs-CZ" dirty="0" err="1"/>
              <a:t>deadline</a:t>
            </a:r>
            <a:r>
              <a:rPr lang="cs-CZ" dirty="0"/>
              <a:t> </a:t>
            </a:r>
            <a:r>
              <a:rPr lang="cs-CZ" dirty="0" err="1"/>
              <a:t>TBA</a:t>
            </a:r>
            <a:r>
              <a:rPr lang="cs-CZ" dirty="0"/>
              <a:t>)</a:t>
            </a:r>
          </a:p>
          <a:p>
            <a:r>
              <a:rPr lang="cs-CZ" dirty="0" err="1"/>
              <a:t>October</a:t>
            </a:r>
            <a:r>
              <a:rPr lang="cs-CZ" dirty="0"/>
              <a:t>/</a:t>
            </a:r>
            <a:r>
              <a:rPr lang="cs-CZ" dirty="0" err="1"/>
              <a:t>February</a:t>
            </a:r>
            <a:r>
              <a:rPr lang="cs-CZ" dirty="0"/>
              <a:t> – </a:t>
            </a:r>
            <a:r>
              <a:rPr lang="cs-CZ" dirty="0">
                <a:hlinkClick r:id="rId6"/>
              </a:rPr>
              <a:t>A*STAR </a:t>
            </a:r>
            <a:r>
              <a:rPr lang="cs-CZ" dirty="0" err="1">
                <a:hlinkClick r:id="rId6"/>
              </a:rPr>
              <a:t>Agency</a:t>
            </a:r>
            <a:r>
              <a:rPr lang="cs-CZ" dirty="0">
                <a:hlinkClick r:id="rId6"/>
              </a:rPr>
              <a:t> for Science, Technology and Research</a:t>
            </a:r>
            <a:r>
              <a:rPr lang="cs-CZ" dirty="0"/>
              <a:t> Singapore</a:t>
            </a:r>
          </a:p>
          <a:p>
            <a:r>
              <a:rPr lang="cs-CZ" dirty="0"/>
              <a:t>1.11.2025 </a:t>
            </a:r>
            <a:r>
              <a:rPr lang="cs-CZ" dirty="0">
                <a:hlinkClick r:id="rId7"/>
              </a:rPr>
              <a:t>CEEPUS </a:t>
            </a:r>
            <a:r>
              <a:rPr lang="cs-CZ" dirty="0" err="1">
                <a:hlinkClick r:id="rId7"/>
              </a:rPr>
              <a:t>freemover</a:t>
            </a:r>
            <a:r>
              <a:rPr lang="cs-CZ" dirty="0"/>
              <a:t> for </a:t>
            </a:r>
            <a:r>
              <a:rPr lang="cs-CZ" dirty="0" err="1"/>
              <a:t>Spring</a:t>
            </a:r>
            <a:r>
              <a:rPr lang="cs-CZ" dirty="0"/>
              <a:t> 2026</a:t>
            </a:r>
          </a:p>
          <a:p>
            <a:r>
              <a:rPr lang="cs-CZ" dirty="0"/>
              <a:t>17.11.2025 </a:t>
            </a:r>
            <a:r>
              <a:rPr lang="cs-CZ" dirty="0">
                <a:hlinkClick r:id="rId8"/>
              </a:rPr>
              <a:t>DAAD 1-year study </a:t>
            </a:r>
            <a:r>
              <a:rPr lang="cs-CZ" dirty="0" err="1">
                <a:hlinkClick r:id="rId8"/>
              </a:rPr>
              <a:t>stay</a:t>
            </a:r>
            <a:r>
              <a:rPr lang="cs-CZ" dirty="0">
                <a:hlinkClick r:id="rId8"/>
              </a:rPr>
              <a:t> for Master </a:t>
            </a:r>
            <a:r>
              <a:rPr lang="cs-CZ" dirty="0" err="1">
                <a:hlinkClick r:id="rId8"/>
              </a:rPr>
              <a:t>students</a:t>
            </a:r>
            <a:endParaRPr lang="cs-CZ" dirty="0"/>
          </a:p>
          <a:p>
            <a:r>
              <a:rPr lang="cs-CZ" dirty="0"/>
              <a:t>1.12.2025 – </a:t>
            </a:r>
            <a:r>
              <a:rPr lang="cs-CZ" dirty="0">
                <a:hlinkClick r:id="rId9"/>
              </a:rPr>
              <a:t>BTHA 1-year study </a:t>
            </a:r>
            <a:r>
              <a:rPr lang="cs-CZ" dirty="0" err="1">
                <a:hlinkClick r:id="rId9"/>
              </a:rPr>
              <a:t>stays</a:t>
            </a:r>
            <a:r>
              <a:rPr lang="cs-CZ" dirty="0">
                <a:hlinkClick r:id="rId9"/>
              </a:rPr>
              <a:t> for Master </a:t>
            </a:r>
            <a:r>
              <a:rPr lang="cs-CZ" dirty="0" err="1">
                <a:hlinkClick r:id="rId9"/>
              </a:rPr>
              <a:t>students</a:t>
            </a:r>
            <a:endParaRPr lang="cs-CZ" dirty="0"/>
          </a:p>
          <a:p>
            <a:r>
              <a:rPr lang="cs-CZ" dirty="0"/>
              <a:t>15.12.2025</a:t>
            </a:r>
          </a:p>
          <a:p>
            <a:pPr marL="228600" lvl="1" indent="0">
              <a:buNone/>
            </a:pPr>
            <a:r>
              <a:rPr lang="cs-CZ" dirty="0"/>
              <a:t>– Freemover for </a:t>
            </a:r>
            <a:r>
              <a:rPr lang="cs-CZ" dirty="0" err="1"/>
              <a:t>calendar</a:t>
            </a:r>
            <a:r>
              <a:rPr lang="cs-CZ" dirty="0"/>
              <a:t> </a:t>
            </a:r>
            <a:r>
              <a:rPr lang="cs-CZ" dirty="0" err="1"/>
              <a:t>year</a:t>
            </a:r>
            <a:r>
              <a:rPr lang="cs-CZ" dirty="0"/>
              <a:t> 2026 – </a:t>
            </a:r>
            <a:r>
              <a:rPr lang="cs-CZ" dirty="0">
                <a:hlinkClick r:id="rId10"/>
              </a:rPr>
              <a:t>study </a:t>
            </a:r>
            <a:r>
              <a:rPr lang="cs-CZ" dirty="0" err="1">
                <a:hlinkClick r:id="rId10"/>
              </a:rPr>
              <a:t>stays</a:t>
            </a:r>
            <a:r>
              <a:rPr lang="cs-CZ" dirty="0"/>
              <a:t>, </a:t>
            </a:r>
            <a:r>
              <a:rPr lang="cs-CZ" dirty="0">
                <a:hlinkClick r:id="rId11"/>
              </a:rPr>
              <a:t>internships</a:t>
            </a:r>
            <a:endParaRPr lang="cs-CZ" dirty="0"/>
          </a:p>
          <a:p>
            <a:pPr marL="228600" lvl="1" indent="0">
              <a:buNone/>
            </a:pPr>
            <a:r>
              <a:rPr lang="cs-CZ" dirty="0"/>
              <a:t>– mobility </a:t>
            </a:r>
            <a:r>
              <a:rPr lang="cs-CZ" dirty="0" err="1"/>
              <a:t>programmes</a:t>
            </a:r>
            <a:r>
              <a:rPr lang="cs-CZ" dirty="0"/>
              <a:t> </a:t>
            </a:r>
            <a:r>
              <a:rPr lang="cs-CZ" dirty="0" err="1"/>
              <a:t>outside</a:t>
            </a:r>
            <a:r>
              <a:rPr lang="cs-CZ" dirty="0"/>
              <a:t> </a:t>
            </a:r>
            <a:r>
              <a:rPr lang="cs-CZ" dirty="0" err="1"/>
              <a:t>Europe</a:t>
            </a:r>
            <a:r>
              <a:rPr lang="cs-CZ" dirty="0"/>
              <a:t> – </a:t>
            </a:r>
            <a:r>
              <a:rPr lang="cs-CZ" dirty="0">
                <a:hlinkClick r:id="rId12"/>
              </a:rPr>
              <a:t>ISEP</a:t>
            </a:r>
            <a:r>
              <a:rPr lang="cs-CZ" dirty="0"/>
              <a:t>, </a:t>
            </a:r>
            <a:r>
              <a:rPr lang="cs-CZ" dirty="0">
                <a:hlinkClick r:id="rId13"/>
              </a:rPr>
              <a:t>Partner </a:t>
            </a:r>
            <a:r>
              <a:rPr lang="cs-CZ" dirty="0" err="1">
                <a:hlinkClick r:id="rId13"/>
              </a:rPr>
              <a:t>universities</a:t>
            </a:r>
            <a:r>
              <a:rPr lang="cs-CZ" dirty="0"/>
              <a:t> (university-</a:t>
            </a:r>
            <a:r>
              <a:rPr lang="cs-CZ" dirty="0" err="1"/>
              <a:t>wide</a:t>
            </a:r>
            <a:r>
              <a:rPr lang="cs-CZ" dirty="0"/>
              <a:t> </a:t>
            </a:r>
            <a:r>
              <a:rPr lang="cs-CZ" dirty="0" err="1"/>
              <a:t>applications</a:t>
            </a:r>
            <a:r>
              <a:rPr lang="cs-CZ" dirty="0"/>
              <a:t>), </a:t>
            </a:r>
            <a:r>
              <a:rPr lang="cs-CZ" dirty="0">
                <a:hlinkClick r:id="rId14"/>
              </a:rPr>
              <a:t>Erasmus ICM+,… </a:t>
            </a:r>
            <a:r>
              <a:rPr lang="cs-CZ" dirty="0"/>
              <a:t>for </a:t>
            </a:r>
            <a:r>
              <a:rPr lang="cs-CZ" dirty="0" err="1"/>
              <a:t>academic</a:t>
            </a:r>
            <a:r>
              <a:rPr lang="cs-CZ" dirty="0"/>
              <a:t> </a:t>
            </a:r>
            <a:r>
              <a:rPr lang="cs-CZ" dirty="0" err="1"/>
              <a:t>year</a:t>
            </a:r>
            <a:r>
              <a:rPr lang="cs-CZ" dirty="0"/>
              <a:t> 2026/2027 </a:t>
            </a:r>
          </a:p>
          <a:p>
            <a:pPr marL="0" indent="0">
              <a:buNone/>
            </a:pPr>
            <a:r>
              <a:rPr lang="cs-CZ" dirty="0"/>
              <a:t>16.1.2026 – </a:t>
            </a:r>
            <a:r>
              <a:rPr lang="cs-CZ" dirty="0">
                <a:hlinkClick r:id="rId15"/>
              </a:rPr>
              <a:t>Georgia study </a:t>
            </a:r>
            <a:r>
              <a:rPr lang="cs-CZ" dirty="0" err="1">
                <a:hlinkClick r:id="rId15"/>
              </a:rPr>
              <a:t>stays</a:t>
            </a:r>
            <a:r>
              <a:rPr lang="cs-CZ" dirty="0">
                <a:hlinkClick r:id="rId15"/>
              </a:rPr>
              <a:t> </a:t>
            </a:r>
            <a:r>
              <a:rPr lang="cs-CZ" dirty="0" err="1"/>
              <a:t>or</a:t>
            </a:r>
            <a:r>
              <a:rPr lang="cs-CZ" dirty="0"/>
              <a:t> </a:t>
            </a:r>
            <a:r>
              <a:rPr lang="cs-CZ" dirty="0">
                <a:hlinkClick r:id="rId16"/>
              </a:rPr>
              <a:t>summer </a:t>
            </a:r>
            <a:r>
              <a:rPr lang="cs-CZ" dirty="0" err="1">
                <a:hlinkClick r:id="rId16"/>
              </a:rPr>
              <a:t>language</a:t>
            </a:r>
            <a:r>
              <a:rPr lang="cs-CZ" dirty="0">
                <a:hlinkClick r:id="rId16"/>
              </a:rPr>
              <a:t>/</a:t>
            </a:r>
            <a:r>
              <a:rPr lang="cs-CZ" dirty="0" err="1">
                <a:hlinkClick r:id="rId16"/>
              </a:rPr>
              <a:t>cultural</a:t>
            </a:r>
            <a:r>
              <a:rPr lang="cs-CZ" dirty="0">
                <a:hlinkClick r:id="rId16"/>
              </a:rPr>
              <a:t> </a:t>
            </a:r>
            <a:r>
              <a:rPr lang="cs-CZ" dirty="0" err="1">
                <a:hlinkClick r:id="rId16"/>
              </a:rPr>
              <a:t>courses</a:t>
            </a:r>
            <a:endParaRPr lang="cs-CZ" dirty="0"/>
          </a:p>
          <a:p>
            <a:pPr marL="0" indent="0">
              <a:buNone/>
            </a:pPr>
            <a:r>
              <a:rPr lang="cs-CZ" dirty="0"/>
              <a:t>31.1.2026 – </a:t>
            </a:r>
            <a:r>
              <a:rPr lang="cs-CZ" dirty="0">
                <a:hlinkClick r:id="rId17"/>
              </a:rPr>
              <a:t>Vietnam study </a:t>
            </a:r>
            <a:r>
              <a:rPr lang="cs-CZ" dirty="0" err="1">
                <a:hlinkClick r:id="rId17"/>
              </a:rPr>
              <a:t>stays</a:t>
            </a:r>
            <a:endParaRPr lang="cs-CZ" dirty="0"/>
          </a:p>
          <a:p>
            <a:pPr marL="0" indent="0">
              <a:buNone/>
            </a:pPr>
            <a:r>
              <a:rPr lang="cs-CZ" dirty="0"/>
              <a:t>1.2.2026 – </a:t>
            </a:r>
            <a:r>
              <a:rPr lang="cs-CZ" dirty="0">
                <a:hlinkClick r:id="rId18"/>
              </a:rPr>
              <a:t>Fulbright </a:t>
            </a:r>
            <a:r>
              <a:rPr lang="cs-CZ" dirty="0" err="1">
                <a:hlinkClick r:id="rId18"/>
              </a:rPr>
              <a:t>Visiting</a:t>
            </a:r>
            <a:r>
              <a:rPr lang="cs-CZ" dirty="0">
                <a:hlinkClick r:id="rId18"/>
              </a:rPr>
              <a:t> student </a:t>
            </a:r>
            <a:r>
              <a:rPr lang="cs-CZ" dirty="0" err="1">
                <a:hlinkClick r:id="rId18"/>
              </a:rPr>
              <a:t>researcher</a:t>
            </a:r>
            <a:r>
              <a:rPr lang="cs-CZ" dirty="0">
                <a:hlinkClick r:id="rId18"/>
              </a:rPr>
              <a:t> </a:t>
            </a:r>
            <a:r>
              <a:rPr lang="cs-CZ" dirty="0"/>
              <a:t>(</a:t>
            </a:r>
            <a:r>
              <a:rPr lang="cs-CZ" dirty="0" err="1"/>
              <a:t>only</a:t>
            </a:r>
            <a:r>
              <a:rPr lang="cs-CZ" dirty="0"/>
              <a:t> Master </a:t>
            </a:r>
            <a:r>
              <a:rPr lang="cs-CZ" dirty="0" err="1"/>
              <a:t>or</a:t>
            </a:r>
            <a:r>
              <a:rPr lang="cs-CZ" dirty="0"/>
              <a:t> PhD </a:t>
            </a:r>
            <a:r>
              <a:rPr lang="cs-CZ" dirty="0" err="1"/>
              <a:t>students</a:t>
            </a:r>
            <a:r>
              <a:rPr lang="cs-CZ" dirty="0"/>
              <a:t>)</a:t>
            </a:r>
          </a:p>
          <a:p>
            <a:pPr marL="0" indent="0">
              <a:buNone/>
            </a:pPr>
            <a:r>
              <a:rPr lang="cs-CZ" dirty="0" err="1"/>
              <a:t>FEBRUARY</a:t>
            </a:r>
            <a:r>
              <a:rPr lang="cs-CZ" dirty="0"/>
              <a:t> 2026 – </a:t>
            </a:r>
            <a:r>
              <a:rPr lang="cs-CZ" dirty="0">
                <a:hlinkClick r:id="rId19"/>
              </a:rPr>
              <a:t>Erasmus+ SMS STUDY </a:t>
            </a:r>
            <a:r>
              <a:rPr lang="cs-CZ" dirty="0" err="1">
                <a:hlinkClick r:id="rId19"/>
              </a:rPr>
              <a:t>STAYS</a:t>
            </a:r>
            <a:r>
              <a:rPr lang="cs-CZ" dirty="0">
                <a:hlinkClick r:id="rId19"/>
              </a:rPr>
              <a:t> </a:t>
            </a:r>
            <a:r>
              <a:rPr lang="cs-CZ" dirty="0"/>
              <a:t>for </a:t>
            </a:r>
            <a:r>
              <a:rPr lang="cs-CZ" dirty="0" err="1"/>
              <a:t>academic</a:t>
            </a:r>
            <a:r>
              <a:rPr lang="cs-CZ" dirty="0"/>
              <a:t> </a:t>
            </a:r>
            <a:r>
              <a:rPr lang="cs-CZ" dirty="0" err="1"/>
              <a:t>year</a:t>
            </a:r>
            <a:r>
              <a:rPr lang="cs-CZ" dirty="0"/>
              <a:t> 2026/2027 </a:t>
            </a:r>
          </a:p>
        </p:txBody>
      </p:sp>
    </p:spTree>
    <p:extLst>
      <p:ext uri="{BB962C8B-B14F-4D97-AF65-F5344CB8AC3E}">
        <p14:creationId xmlns:p14="http://schemas.microsoft.com/office/powerpoint/2010/main" val="113959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B72474D-EE39-0209-75AA-D3575FC173F7}"/>
              </a:ext>
            </a:extLst>
          </p:cNvPr>
          <p:cNvSpPr>
            <a:spLocks noGrp="1"/>
          </p:cNvSpPr>
          <p:nvPr>
            <p:ph type="title"/>
          </p:nvPr>
        </p:nvSpPr>
        <p:spPr>
          <a:xfrm>
            <a:off x="838200" y="365125"/>
            <a:ext cx="10515600" cy="1325563"/>
          </a:xfrm>
        </p:spPr>
        <p:txBody>
          <a:bodyPr>
            <a:normAutofit/>
          </a:bodyPr>
          <a:lstStyle/>
          <a:p>
            <a:r>
              <a:rPr lang="cs-CZ" sz="5400" b="1" dirty="0">
                <a:cs typeface="Arial"/>
              </a:rPr>
              <a:t>DEPARTMENT </a:t>
            </a:r>
            <a:r>
              <a:rPr lang="cs-CZ" sz="5400" b="1" dirty="0" err="1">
                <a:cs typeface="Arial"/>
              </a:rPr>
              <a:t>COORDINATORS</a:t>
            </a:r>
            <a:endParaRPr lang="cs-CZ" sz="5400" b="1" dirty="0"/>
          </a:p>
        </p:txBody>
      </p:sp>
      <p:sp>
        <p:nvSpPr>
          <p:cNvPr id="3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659E4B6C-7162-CBA9-053D-877A5DAD0BF4}"/>
              </a:ext>
            </a:extLst>
          </p:cNvPr>
          <p:cNvSpPr>
            <a:spLocks noGrp="1"/>
          </p:cNvSpPr>
          <p:nvPr>
            <p:ph idx="1"/>
          </p:nvPr>
        </p:nvSpPr>
        <p:spPr>
          <a:xfrm>
            <a:off x="838200" y="1929384"/>
            <a:ext cx="10515600" cy="4251960"/>
          </a:xfrm>
        </p:spPr>
        <p:txBody>
          <a:bodyPr>
            <a:normAutofit/>
          </a:bodyPr>
          <a:lstStyle/>
          <a:p>
            <a:r>
              <a:rPr lang="cs-CZ" sz="1400" dirty="0">
                <a:cs typeface="Arial"/>
              </a:rPr>
              <a:t>Department of </a:t>
            </a:r>
            <a:r>
              <a:rPr lang="cs-CZ" sz="1400" dirty="0" err="1">
                <a:cs typeface="Arial"/>
              </a:rPr>
              <a:t>Experimental</a:t>
            </a:r>
            <a:r>
              <a:rPr lang="cs-CZ" sz="1400" dirty="0">
                <a:cs typeface="Arial"/>
              </a:rPr>
              <a:t> Biology– Pavel Hyršl (</a:t>
            </a:r>
            <a:r>
              <a:rPr lang="cs-CZ" sz="1400" dirty="0">
                <a:cs typeface="Arial"/>
                <a:hlinkClick r:id="rId2"/>
              </a:rPr>
              <a:t>hyrsl@sci.muni.cz</a:t>
            </a:r>
            <a:r>
              <a:rPr lang="cs-CZ" sz="1400" dirty="0">
                <a:cs typeface="Arial"/>
              </a:rPr>
              <a:t>)</a:t>
            </a:r>
          </a:p>
          <a:p>
            <a:r>
              <a:rPr lang="en-US" sz="1400" dirty="0">
                <a:cs typeface="Arial"/>
              </a:rPr>
              <a:t>Department of Botany and Zoology</a:t>
            </a:r>
            <a:r>
              <a:rPr lang="cs-CZ" sz="1400" dirty="0">
                <a:cs typeface="Arial"/>
              </a:rPr>
              <a:t> – Soňa Hroudová (</a:t>
            </a:r>
            <a:r>
              <a:rPr lang="cs-CZ" sz="1400" dirty="0">
                <a:cs typeface="Arial"/>
                <a:hlinkClick r:id="rId3"/>
              </a:rPr>
              <a:t>hroudova@sci.muni.cz</a:t>
            </a:r>
            <a:r>
              <a:rPr lang="cs-CZ" sz="1400" dirty="0">
                <a:cs typeface="Arial"/>
              </a:rPr>
              <a:t>)</a:t>
            </a:r>
          </a:p>
          <a:p>
            <a:r>
              <a:rPr lang="cs-CZ" sz="1400" dirty="0">
                <a:cs typeface="Arial"/>
              </a:rPr>
              <a:t>Department of </a:t>
            </a:r>
            <a:r>
              <a:rPr lang="cs-CZ" sz="1400" dirty="0" err="1">
                <a:cs typeface="Arial"/>
              </a:rPr>
              <a:t>Anthropology</a:t>
            </a:r>
            <a:r>
              <a:rPr lang="cs-CZ" sz="1400" dirty="0">
                <a:cs typeface="Arial"/>
              </a:rPr>
              <a:t> – Martin Čuta (</a:t>
            </a:r>
            <a:r>
              <a:rPr lang="cs-CZ" sz="1400" dirty="0">
                <a:cs typeface="Arial"/>
                <a:hlinkClick r:id="rId4"/>
              </a:rPr>
              <a:t>cuta@sci.muni.cz</a:t>
            </a:r>
            <a:r>
              <a:rPr lang="cs-CZ" sz="1400" dirty="0">
                <a:cs typeface="Arial"/>
              </a:rPr>
              <a:t>)</a:t>
            </a:r>
          </a:p>
          <a:p>
            <a:r>
              <a:rPr lang="cs-CZ" sz="1400" dirty="0">
                <a:cs typeface="Arial"/>
              </a:rPr>
              <a:t>Department of Chemistry– Pavel Brož (</a:t>
            </a:r>
            <a:r>
              <a:rPr lang="cs-CZ" sz="1400" dirty="0">
                <a:cs typeface="Arial"/>
                <a:hlinkClick r:id="rId5"/>
              </a:rPr>
              <a:t>broz@chemi.muni.cz</a:t>
            </a:r>
            <a:r>
              <a:rPr lang="cs-CZ" sz="1400" dirty="0">
                <a:cs typeface="Arial"/>
              </a:rPr>
              <a:t>)</a:t>
            </a:r>
          </a:p>
          <a:p>
            <a:r>
              <a:rPr lang="cs-CZ" sz="1400" dirty="0">
                <a:cs typeface="Arial"/>
              </a:rPr>
              <a:t>Department of </a:t>
            </a:r>
            <a:r>
              <a:rPr lang="cs-CZ" sz="1400" dirty="0" err="1">
                <a:cs typeface="Arial"/>
              </a:rPr>
              <a:t>Biochemistry</a:t>
            </a:r>
            <a:r>
              <a:rPr lang="cs-CZ" sz="1400" dirty="0">
                <a:cs typeface="Arial"/>
              </a:rPr>
              <a:t>– Jan Lochman (</a:t>
            </a:r>
            <a:r>
              <a:rPr lang="cs-CZ" sz="1400" dirty="0">
                <a:cs typeface="Arial"/>
                <a:hlinkClick r:id="rId6"/>
              </a:rPr>
              <a:t>lochik@mail.muni.cz</a:t>
            </a:r>
            <a:r>
              <a:rPr lang="cs-CZ" sz="1400" dirty="0">
                <a:cs typeface="Arial"/>
              </a:rPr>
              <a:t>)</a:t>
            </a:r>
          </a:p>
          <a:p>
            <a:r>
              <a:rPr lang="cs-CZ" sz="1400" dirty="0" err="1">
                <a:cs typeface="Arial"/>
              </a:rPr>
              <a:t>RECETOX</a:t>
            </a:r>
            <a:r>
              <a:rPr lang="cs-CZ" sz="1400" dirty="0">
                <a:cs typeface="Arial"/>
              </a:rPr>
              <a:t> – Tereza Nováková (</a:t>
            </a:r>
            <a:r>
              <a:rPr lang="cs-CZ" sz="1400" dirty="0">
                <a:cs typeface="Arial"/>
                <a:hlinkClick r:id="rId7"/>
              </a:rPr>
              <a:t>tereza.novakova@recetox.muni.cz</a:t>
            </a:r>
            <a:r>
              <a:rPr lang="cs-CZ" sz="1400" dirty="0">
                <a:cs typeface="Arial"/>
              </a:rPr>
              <a:t>)</a:t>
            </a:r>
          </a:p>
          <a:p>
            <a:r>
              <a:rPr lang="cs-CZ" sz="1400" dirty="0" err="1">
                <a:cs typeface="Arial"/>
              </a:rPr>
              <a:t>NCBR</a:t>
            </a:r>
            <a:r>
              <a:rPr lang="cs-CZ" sz="1400" dirty="0">
                <a:cs typeface="Arial"/>
              </a:rPr>
              <a:t> –  Veronika Papoušková (papouskova@ncbr.muni.cz) (</a:t>
            </a:r>
          </a:p>
          <a:p>
            <a:r>
              <a:rPr lang="en-US" sz="1400" dirty="0">
                <a:cs typeface="Arial"/>
              </a:rPr>
              <a:t>Department of Mathematics and Statistics</a:t>
            </a:r>
            <a:r>
              <a:rPr lang="cs-CZ" sz="1400" dirty="0">
                <a:cs typeface="Arial"/>
              </a:rPr>
              <a:t> </a:t>
            </a:r>
            <a:r>
              <a:rPr lang="cs-CZ" sz="1400" kern="0" dirty="0">
                <a:cs typeface="Arial"/>
              </a:rPr>
              <a:t>– Josef Šilhan (</a:t>
            </a:r>
            <a:r>
              <a:rPr lang="cs-CZ" sz="1400" kern="0" dirty="0">
                <a:cs typeface="Arial"/>
                <a:hlinkClick r:id="rId8"/>
              </a:rPr>
              <a:t>silhan@math.muni.cz</a:t>
            </a:r>
            <a:r>
              <a:rPr lang="cs-CZ" sz="1400" kern="0" dirty="0">
                <a:cs typeface="Arial"/>
              </a:rPr>
              <a:t>)</a:t>
            </a:r>
          </a:p>
          <a:p>
            <a:r>
              <a:rPr lang="cs-CZ" sz="1400" dirty="0">
                <a:cs typeface="Arial"/>
              </a:rPr>
              <a:t>Department of </a:t>
            </a:r>
            <a:r>
              <a:rPr lang="cs-CZ" sz="1400" dirty="0" err="1">
                <a:cs typeface="Arial"/>
              </a:rPr>
              <a:t>Geological</a:t>
            </a:r>
            <a:r>
              <a:rPr lang="cs-CZ" sz="1400" dirty="0">
                <a:cs typeface="Arial"/>
              </a:rPr>
              <a:t> </a:t>
            </a:r>
            <a:r>
              <a:rPr lang="cs-CZ" sz="1400" dirty="0" err="1">
                <a:cs typeface="Arial"/>
              </a:rPr>
              <a:t>Sciences</a:t>
            </a:r>
            <a:r>
              <a:rPr lang="cs-CZ" sz="1400" dirty="0">
                <a:cs typeface="Arial"/>
              </a:rPr>
              <a:t> </a:t>
            </a:r>
            <a:r>
              <a:rPr lang="cs-CZ" sz="1400" kern="0" dirty="0">
                <a:cs typeface="Arial"/>
              </a:rPr>
              <a:t>– Adam Říčka (</a:t>
            </a:r>
            <a:r>
              <a:rPr lang="cs-CZ" sz="1400" kern="0" dirty="0">
                <a:cs typeface="Arial"/>
                <a:hlinkClick r:id="rId9"/>
              </a:rPr>
              <a:t>ricka@sci.muni.cz</a:t>
            </a:r>
            <a:r>
              <a:rPr lang="cs-CZ" sz="1400" kern="0" dirty="0">
                <a:cs typeface="Arial"/>
              </a:rPr>
              <a:t>)</a:t>
            </a:r>
          </a:p>
          <a:p>
            <a:r>
              <a:rPr lang="cs-CZ" sz="1400" kern="0" dirty="0">
                <a:cs typeface="Arial"/>
              </a:rPr>
              <a:t>Department of </a:t>
            </a:r>
            <a:r>
              <a:rPr lang="cs-CZ" sz="1400" kern="0" dirty="0" err="1">
                <a:cs typeface="Arial"/>
              </a:rPr>
              <a:t>Geography</a:t>
            </a:r>
            <a:r>
              <a:rPr lang="cs-CZ" sz="1400" kern="0" dirty="0">
                <a:cs typeface="Arial"/>
              </a:rPr>
              <a:t> – Jarmila Burianová (</a:t>
            </a:r>
            <a:r>
              <a:rPr lang="cs-CZ" sz="1400" kern="0" dirty="0">
                <a:cs typeface="Arial"/>
                <a:hlinkClick r:id="rId10"/>
              </a:rPr>
              <a:t>burianova@geogr.muni.cz</a:t>
            </a:r>
            <a:r>
              <a:rPr lang="cs-CZ" sz="1400" kern="0" dirty="0">
                <a:cs typeface="Arial"/>
              </a:rPr>
              <a:t>)</a:t>
            </a:r>
          </a:p>
          <a:p>
            <a:r>
              <a:rPr lang="en-US" sz="1400" dirty="0">
                <a:cs typeface="Arial"/>
              </a:rPr>
              <a:t>Department of Condensed Matter Physics</a:t>
            </a:r>
            <a:r>
              <a:rPr lang="cs-CZ" sz="1400" kern="0" dirty="0">
                <a:cs typeface="Arial"/>
              </a:rPr>
              <a:t>–  Karel Kubíček (</a:t>
            </a:r>
            <a:r>
              <a:rPr lang="cs-CZ" sz="1400" kern="0" dirty="0">
                <a:cs typeface="Arial"/>
                <a:hlinkClick r:id="rId11"/>
              </a:rPr>
              <a:t>karelk@mail.muni.cz</a:t>
            </a:r>
            <a:r>
              <a:rPr lang="cs-CZ" sz="1400" kern="0" dirty="0">
                <a:cs typeface="Arial"/>
              </a:rPr>
              <a:t>)</a:t>
            </a:r>
          </a:p>
          <a:p>
            <a:r>
              <a:rPr lang="en-US" sz="1400" dirty="0">
                <a:cs typeface="Arial"/>
              </a:rPr>
              <a:t>Department of Plasma Physics and Technology</a:t>
            </a:r>
            <a:r>
              <a:rPr lang="cs-CZ" sz="1400" dirty="0">
                <a:cs typeface="Arial"/>
              </a:rPr>
              <a:t> </a:t>
            </a:r>
            <a:r>
              <a:rPr lang="cs-CZ" sz="1400" kern="0" dirty="0">
                <a:cs typeface="Arial"/>
              </a:rPr>
              <a:t>–  Zdeněk Bonaventura (</a:t>
            </a:r>
            <a:r>
              <a:rPr lang="cs-CZ" sz="1400" kern="0" dirty="0">
                <a:cs typeface="Arial"/>
                <a:hlinkClick r:id="rId12"/>
              </a:rPr>
              <a:t>zbona@physics.muni.cz</a:t>
            </a:r>
            <a:r>
              <a:rPr lang="cs-CZ" sz="1400" kern="0" dirty="0">
                <a:cs typeface="Arial"/>
              </a:rPr>
              <a:t>)</a:t>
            </a:r>
          </a:p>
          <a:p>
            <a:r>
              <a:rPr lang="en-US" sz="1400" dirty="0">
                <a:cs typeface="Arial"/>
              </a:rPr>
              <a:t>Department of Theoretical Physics and Astrophysics</a:t>
            </a:r>
            <a:r>
              <a:rPr lang="cs-CZ" sz="1400" dirty="0">
                <a:cs typeface="Arial"/>
              </a:rPr>
              <a:t> </a:t>
            </a:r>
            <a:r>
              <a:rPr lang="cs-CZ" sz="1400" kern="0" dirty="0">
                <a:cs typeface="Arial"/>
              </a:rPr>
              <a:t>–  Jan Janík (honza@physics.muni.cz)</a:t>
            </a:r>
          </a:p>
          <a:p>
            <a:endParaRPr lang="cs-CZ" sz="1400" dirty="0"/>
          </a:p>
        </p:txBody>
      </p:sp>
    </p:spTree>
    <p:extLst>
      <p:ext uri="{BB962C8B-B14F-4D97-AF65-F5344CB8AC3E}">
        <p14:creationId xmlns:p14="http://schemas.microsoft.com/office/powerpoint/2010/main" val="734650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20D70E8F-5F65-B257-1A1D-3BB6CC21213A}"/>
              </a:ext>
            </a:extLst>
          </p:cNvPr>
          <p:cNvSpPr>
            <a:spLocks noGrp="1"/>
          </p:cNvSpPr>
          <p:nvPr>
            <p:ph type="title"/>
          </p:nvPr>
        </p:nvSpPr>
        <p:spPr>
          <a:xfrm>
            <a:off x="838200" y="609600"/>
            <a:ext cx="4234132" cy="1330839"/>
          </a:xfrm>
        </p:spPr>
        <p:txBody>
          <a:bodyPr vert="horz" lIns="91440" tIns="45720" rIns="91440" bIns="45720" rtlCol="0" anchor="ctr">
            <a:normAutofit fontScale="90000"/>
          </a:bodyPr>
          <a:lstStyle/>
          <a:p>
            <a:r>
              <a:rPr lang="en-US" sz="4400" b="1" kern="1200" dirty="0">
                <a:solidFill>
                  <a:schemeClr val="tx1"/>
                </a:solidFill>
                <a:latin typeface="+mj-lt"/>
                <a:ea typeface="+mj-ea"/>
                <a:cs typeface="+mj-cs"/>
              </a:rPr>
              <a:t>WHERE CAN I FIND INFORMATION?</a:t>
            </a:r>
          </a:p>
        </p:txBody>
      </p:sp>
      <p:sp>
        <p:nvSpPr>
          <p:cNvPr id="3" name="Zástupný obsah 2">
            <a:extLst>
              <a:ext uri="{FF2B5EF4-FFF2-40B4-BE49-F238E27FC236}">
                <a16:creationId xmlns:a16="http://schemas.microsoft.com/office/drawing/2014/main" id="{E9E6D4C6-A8E9-5BFF-8989-E3BE76DDBE06}"/>
              </a:ext>
            </a:extLst>
          </p:cNvPr>
          <p:cNvSpPr>
            <a:spLocks noGrp="1"/>
          </p:cNvSpPr>
          <p:nvPr>
            <p:ph idx="1"/>
          </p:nvPr>
        </p:nvSpPr>
        <p:spPr>
          <a:xfrm>
            <a:off x="862366" y="2194102"/>
            <a:ext cx="3427001" cy="3908586"/>
          </a:xfrm>
        </p:spPr>
        <p:txBody>
          <a:bodyPr vert="horz" lIns="91440" tIns="45720" rIns="91440" bIns="45720" rtlCol="0">
            <a:normAutofit/>
          </a:bodyPr>
          <a:lstStyle/>
          <a:p>
            <a:pPr marL="457200"/>
            <a:r>
              <a:rPr lang="cs-CZ" sz="2000" dirty="0" err="1">
                <a:hlinkClick r:id="rId2"/>
              </a:rPr>
              <a:t>Faculty</a:t>
            </a:r>
            <a:r>
              <a:rPr lang="cs-CZ" sz="2000" dirty="0">
                <a:hlinkClick r:id="rId2"/>
              </a:rPr>
              <a:t> </a:t>
            </a:r>
            <a:r>
              <a:rPr lang="cs-CZ" sz="2000" dirty="0" err="1">
                <a:hlinkClick r:id="rId2"/>
              </a:rPr>
              <a:t>website</a:t>
            </a:r>
            <a:r>
              <a:rPr lang="en-US" sz="2000" dirty="0">
                <a:hlinkClick r:id="rId2"/>
              </a:rPr>
              <a:t> </a:t>
            </a:r>
            <a:endParaRPr lang="en-US" sz="2000" dirty="0"/>
          </a:p>
          <a:p>
            <a:pPr marL="457200"/>
            <a:r>
              <a:rPr lang="en-US" sz="2000" dirty="0">
                <a:hlinkClick r:id="rId3"/>
              </a:rPr>
              <a:t>CZS</a:t>
            </a:r>
            <a:endParaRPr lang="en-US" sz="2000" dirty="0"/>
          </a:p>
          <a:p>
            <a:pPr marL="457200"/>
            <a:r>
              <a:rPr lang="en-US" sz="2000" dirty="0">
                <a:hlinkClick r:id="rId4"/>
              </a:rPr>
              <a:t>Do </a:t>
            </a:r>
            <a:r>
              <a:rPr lang="en-US" sz="2000" dirty="0" err="1">
                <a:hlinkClick r:id="rId4"/>
              </a:rPr>
              <a:t>světa</a:t>
            </a:r>
            <a:endParaRPr lang="en-US" sz="2000" dirty="0"/>
          </a:p>
          <a:p>
            <a:pPr marL="457200"/>
            <a:r>
              <a:rPr lang="cs-CZ" sz="2000" dirty="0">
                <a:hlinkClick r:id="rId5"/>
              </a:rPr>
              <a:t>Department </a:t>
            </a:r>
            <a:r>
              <a:rPr lang="cs-CZ" sz="2000" dirty="0" err="1">
                <a:hlinkClick r:id="rId5"/>
              </a:rPr>
              <a:t>Coordinators</a:t>
            </a:r>
            <a:r>
              <a:rPr lang="en-US" sz="2000" dirty="0">
                <a:hlinkClick r:id="rId5"/>
              </a:rPr>
              <a:t> </a:t>
            </a:r>
            <a:endParaRPr lang="en-US" sz="2000" dirty="0"/>
          </a:p>
          <a:p>
            <a:pPr marL="457200"/>
            <a:r>
              <a:rPr lang="en-US" sz="2000" dirty="0">
                <a:hlinkClick r:id="rId6"/>
              </a:rPr>
              <a:t>Academic Information Agency</a:t>
            </a:r>
            <a:endParaRPr lang="en-US" sz="2000" dirty="0"/>
          </a:p>
          <a:p>
            <a:pPr marL="457200"/>
            <a:r>
              <a:rPr lang="cs-CZ" sz="2000" dirty="0"/>
              <a:t>International Relations Office</a:t>
            </a:r>
          </a:p>
          <a:p>
            <a:pPr marL="457200"/>
            <a:r>
              <a:rPr lang="cs-CZ" sz="2000" dirty="0">
                <a:hlinkClick r:id="rId7"/>
              </a:rPr>
              <a:t>Instagram</a:t>
            </a:r>
            <a:r>
              <a:rPr lang="cs-CZ" sz="2000" dirty="0"/>
              <a:t>  </a:t>
            </a:r>
            <a:endParaRPr lang="en-US" sz="2000" dirty="0"/>
          </a:p>
        </p:txBody>
      </p:sp>
      <p:pic>
        <p:nvPicPr>
          <p:cNvPr id="9" name="Obrázek 8">
            <a:extLst>
              <a:ext uri="{FF2B5EF4-FFF2-40B4-BE49-F238E27FC236}">
                <a16:creationId xmlns:a16="http://schemas.microsoft.com/office/drawing/2014/main" id="{C7492741-AB53-8FEE-AB98-D995EA103DC1}"/>
              </a:ext>
            </a:extLst>
          </p:cNvPr>
          <p:cNvPicPr>
            <a:picLocks noChangeAspect="1"/>
          </p:cNvPicPr>
          <p:nvPr/>
        </p:nvPicPr>
        <p:blipFill>
          <a:blip r:embed="rId8"/>
          <a:stretch>
            <a:fillRect/>
          </a:stretch>
        </p:blipFill>
        <p:spPr>
          <a:xfrm>
            <a:off x="5876073" y="661916"/>
            <a:ext cx="5293908" cy="5557909"/>
          </a:xfrm>
          <a:prstGeom prst="rect">
            <a:avLst/>
          </a:prstGeom>
        </p:spPr>
      </p:pic>
      <p:pic>
        <p:nvPicPr>
          <p:cNvPr id="7" name="Grafický objekt 6" descr="Informace se souvislou výplní">
            <a:extLst>
              <a:ext uri="{FF2B5EF4-FFF2-40B4-BE49-F238E27FC236}">
                <a16:creationId xmlns:a16="http://schemas.microsoft.com/office/drawing/2014/main" id="{A12A6A28-5264-FC0D-8F2F-93AE761D51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70973" y="23741"/>
            <a:ext cx="914400" cy="914400"/>
          </a:xfrm>
          <a:prstGeom prst="rect">
            <a:avLst/>
          </a:prstGeom>
        </p:spPr>
      </p:pic>
      <p:pic>
        <p:nvPicPr>
          <p:cNvPr id="5" name="Obrázek 4">
            <a:hlinkClick r:id="rId7"/>
            <a:extLst>
              <a:ext uri="{FF2B5EF4-FFF2-40B4-BE49-F238E27FC236}">
                <a16:creationId xmlns:a16="http://schemas.microsoft.com/office/drawing/2014/main" id="{C0C91DC6-2FA7-AC23-F745-00B71CFF6F3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559332" y="5105399"/>
            <a:ext cx="526991" cy="526991"/>
          </a:xfrm>
          <a:prstGeom prst="rect">
            <a:avLst/>
          </a:prstGeom>
        </p:spPr>
      </p:pic>
    </p:spTree>
    <p:extLst>
      <p:ext uri="{BB962C8B-B14F-4D97-AF65-F5344CB8AC3E}">
        <p14:creationId xmlns:p14="http://schemas.microsoft.com/office/powerpoint/2010/main" val="2923354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8" name="Group 37">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0" name="Straight Connector 39">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3" name="Rectangle 42">
            <a:extLst>
              <a:ext uri="{FF2B5EF4-FFF2-40B4-BE49-F238E27FC236}">
                <a16:creationId xmlns:a16="http://schemas.microsoft.com/office/drawing/2014/main" id="{8F08FD56-DA92-4BD4-98BB-9311E5E52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D3775B57-B632-DB6A-685B-EDC309B38577}"/>
              </a:ext>
            </a:extLst>
          </p:cNvPr>
          <p:cNvSpPr>
            <a:spLocks noGrp="1"/>
          </p:cNvSpPr>
          <p:nvPr>
            <p:ph type="title"/>
          </p:nvPr>
        </p:nvSpPr>
        <p:spPr>
          <a:xfrm>
            <a:off x="6473627" y="685799"/>
            <a:ext cx="5032572" cy="1911743"/>
          </a:xfrm>
        </p:spPr>
        <p:txBody>
          <a:bodyPr vert="horz" lIns="91440" tIns="45720" rIns="91440" bIns="45720" rtlCol="0" anchor="b">
            <a:normAutofit/>
          </a:bodyPr>
          <a:lstStyle/>
          <a:p>
            <a:pPr>
              <a:lnSpc>
                <a:spcPct val="120000"/>
              </a:lnSpc>
            </a:pPr>
            <a:r>
              <a:rPr lang="en-US" sz="4000" dirty="0">
                <a:solidFill>
                  <a:srgbClr val="000000"/>
                </a:solidFill>
              </a:rPr>
              <a:t>What was the biggest benefit?</a:t>
            </a:r>
          </a:p>
        </p:txBody>
      </p:sp>
      <p:sp>
        <p:nvSpPr>
          <p:cNvPr id="45" name="Rectangle 44">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Lidé, kteří sedí na poli trávy a požívají slunce">
            <a:extLst>
              <a:ext uri="{FF2B5EF4-FFF2-40B4-BE49-F238E27FC236}">
                <a16:creationId xmlns:a16="http://schemas.microsoft.com/office/drawing/2014/main" id="{87181208-E6E1-0F17-864F-3074409CB7DE}"/>
              </a:ext>
            </a:extLst>
          </p:cNvPr>
          <p:cNvPicPr>
            <a:picLocks noChangeAspect="1"/>
          </p:cNvPicPr>
          <p:nvPr/>
        </p:nvPicPr>
        <p:blipFill rotWithShape="1">
          <a:blip r:embed="rId2"/>
          <a:srcRect l="25682" r="5644" b="1"/>
          <a:stretch/>
        </p:blipFill>
        <p:spPr>
          <a:xfrm rot="21420419">
            <a:off x="1104416" y="1156604"/>
            <a:ext cx="4254392" cy="4135157"/>
          </a:xfrm>
          <a:prstGeom prst="rect">
            <a:avLst/>
          </a:prstGeom>
        </p:spPr>
      </p:pic>
      <p:sp>
        <p:nvSpPr>
          <p:cNvPr id="8" name="TextovéPole 7">
            <a:extLst>
              <a:ext uri="{FF2B5EF4-FFF2-40B4-BE49-F238E27FC236}">
                <a16:creationId xmlns:a16="http://schemas.microsoft.com/office/drawing/2014/main" id="{22727168-4037-5D2F-BB4E-23083EC20B9D}"/>
              </a:ext>
            </a:extLst>
          </p:cNvPr>
          <p:cNvSpPr txBox="1"/>
          <p:nvPr/>
        </p:nvSpPr>
        <p:spPr>
          <a:xfrm>
            <a:off x="6473629" y="2953593"/>
            <a:ext cx="5032572" cy="3218607"/>
          </a:xfrm>
          <a:prstGeom prst="rect">
            <a:avLst/>
          </a:prstGeom>
        </p:spPr>
        <p:txBody>
          <a:bodyPr vert="horz" lIns="91440" tIns="45720" rIns="91440" bIns="45720" rtlCol="0">
            <a:normAutofit/>
          </a:bodyPr>
          <a:lstStyle/>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Language contribution</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Food</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Culture</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New friends</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Travel, new places</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Knowledge enhancement, educational aspect</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Experience outside your comfort zone</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Independence</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Overcoming obstacles</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Learning to be alone for extended periods of time without friends and family from home</a:t>
            </a:r>
          </a:p>
        </p:txBody>
      </p:sp>
      <p:grpSp>
        <p:nvGrpSpPr>
          <p:cNvPr id="49" name="Group 48">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50" name="Group 49">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2" name="Straight Connector 51">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Oval 50">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eform: Shape 54">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symbol pro číslo snímku 2">
            <a:extLst>
              <a:ext uri="{FF2B5EF4-FFF2-40B4-BE49-F238E27FC236}">
                <a16:creationId xmlns:a16="http://schemas.microsoft.com/office/drawing/2014/main" id="{8623E7C8-ABB5-A96D-2ADC-4CC4E571389D}"/>
              </a:ext>
            </a:extLst>
          </p:cNvPr>
          <p:cNvSpPr>
            <a:spLocks noGrp="1"/>
          </p:cNvSpPr>
          <p:nvPr>
            <p:ph type="sldNum" sz="quarter" idx="11"/>
          </p:nvPr>
        </p:nvSpPr>
        <p:spPr>
          <a:xfrm>
            <a:off x="10905482" y="6356350"/>
            <a:ext cx="1112082"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0DE708CC-0C3F-4567-9698-B54C0F35BD31}" type="slidenum">
              <a:rPr kumimoji="0" lang="en-US" altLang="cs-CZ" b="0" i="0" u="none" strike="noStrike" cap="none" spc="0" normalizeH="0" baseline="0" noProof="0" smtClean="0">
                <a:ln>
                  <a:noFill/>
                </a:ln>
                <a:solidFill>
                  <a:schemeClr val="tx1"/>
                </a:solidFill>
                <a:effectLst/>
                <a:uLnTx/>
                <a:uFillTx/>
              </a:rPr>
              <a:pPr marR="0" lvl="0" indent="0" defTabSz="914400" fontAlgn="auto">
                <a:spcBef>
                  <a:spcPts val="0"/>
                </a:spcBef>
                <a:spcAft>
                  <a:spcPts val="600"/>
                </a:spcAft>
                <a:buClrTx/>
                <a:buSzTx/>
                <a:buFontTx/>
                <a:buNone/>
                <a:tabLst/>
                <a:defRPr/>
              </a:pPr>
              <a:t>25</a:t>
            </a:fld>
            <a:endParaRPr kumimoji="0" lang="en-US" altLang="cs-CZ" b="0" i="0" u="none" strike="noStrike"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1673188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20" name="Group 119">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22" name="Straight Connector 121">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1" name="Oval 120">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5" name="Rectangle 124">
            <a:extLst>
              <a:ext uri="{FF2B5EF4-FFF2-40B4-BE49-F238E27FC236}">
                <a16:creationId xmlns:a16="http://schemas.microsoft.com/office/drawing/2014/main" id="{06E29850-FF8C-4A70-A54F-29A8CFCF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179E390A-405A-41FF-B91F-F5FAA0E594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28" name="Group 127">
              <a:extLst>
                <a:ext uri="{FF2B5EF4-FFF2-40B4-BE49-F238E27FC236}">
                  <a16:creationId xmlns:a16="http://schemas.microsoft.com/office/drawing/2014/main" id="{7EAEBC66-E1C6-46AE-8EF1-E28EFEA3F8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0" name="Straight Connector 129">
                <a:extLst>
                  <a:ext uri="{FF2B5EF4-FFF2-40B4-BE49-F238E27FC236}">
                    <a16:creationId xmlns:a16="http://schemas.microsoft.com/office/drawing/2014/main" id="{F82A7822-6056-4415-A0D2-5FB3A84E8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1E9B269-BA82-4AF1-BDBF-87F4800265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Oval 128">
              <a:extLst>
                <a:ext uri="{FF2B5EF4-FFF2-40B4-BE49-F238E27FC236}">
                  <a16:creationId xmlns:a16="http://schemas.microsoft.com/office/drawing/2014/main" id="{2950F564-36B0-4A58-84A7-3B03BE6C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Freeform: Shape 132">
            <a:extLst>
              <a:ext uri="{FF2B5EF4-FFF2-40B4-BE49-F238E27FC236}">
                <a16:creationId xmlns:a16="http://schemas.microsoft.com/office/drawing/2014/main" id="{32B2619C-2C88-4DD6-96FE-CF708FF6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382" y="0"/>
            <a:ext cx="7266618" cy="6858000"/>
          </a:xfrm>
          <a:custGeom>
            <a:avLst/>
            <a:gdLst>
              <a:gd name="connsiteX0" fmla="*/ 414076 w 7266618"/>
              <a:gd name="connsiteY0" fmla="*/ 0 h 6858000"/>
              <a:gd name="connsiteX1" fmla="*/ 7266618 w 7266618"/>
              <a:gd name="connsiteY1" fmla="*/ 0 h 6858000"/>
              <a:gd name="connsiteX2" fmla="*/ 7266618 w 7266618"/>
              <a:gd name="connsiteY2" fmla="*/ 6858000 h 6858000"/>
              <a:gd name="connsiteX3" fmla="*/ 7086013 w 7266618"/>
              <a:gd name="connsiteY3" fmla="*/ 6858000 h 6858000"/>
              <a:gd name="connsiteX4" fmla="*/ 0 w 7266618"/>
              <a:gd name="connsiteY4" fmla="*/ 63995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18" h="6858000">
                <a:moveTo>
                  <a:pt x="414076" y="0"/>
                </a:moveTo>
                <a:lnTo>
                  <a:pt x="7266618" y="0"/>
                </a:lnTo>
                <a:lnTo>
                  <a:pt x="7266618" y="6858000"/>
                </a:lnTo>
                <a:lnTo>
                  <a:pt x="7086013" y="6858000"/>
                </a:lnTo>
                <a:lnTo>
                  <a:pt x="0" y="6399503"/>
                </a:lnTo>
                <a:close/>
              </a:path>
            </a:pathLst>
          </a:custGeom>
          <a:solidFill>
            <a:schemeClr val="tx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Shape 134">
            <a:extLst>
              <a:ext uri="{FF2B5EF4-FFF2-40B4-BE49-F238E27FC236}">
                <a16:creationId xmlns:a16="http://schemas.microsoft.com/office/drawing/2014/main" id="{AE3A44A7-098D-4DB2-9081-4499626D1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762" y="1"/>
            <a:ext cx="7144238" cy="6763357"/>
          </a:xfrm>
          <a:custGeom>
            <a:avLst/>
            <a:gdLst>
              <a:gd name="connsiteX0" fmla="*/ 405160 w 7144238"/>
              <a:gd name="connsiteY0" fmla="*/ 0 h 6763357"/>
              <a:gd name="connsiteX1" fmla="*/ 7144238 w 7144238"/>
              <a:gd name="connsiteY1" fmla="*/ 0 h 6763357"/>
              <a:gd name="connsiteX2" fmla="*/ 7144238 w 7144238"/>
              <a:gd name="connsiteY2" fmla="*/ 6763357 h 6763357"/>
              <a:gd name="connsiteX3" fmla="*/ 6459827 w 7144238"/>
              <a:gd name="connsiteY3" fmla="*/ 6719077 h 6763357"/>
              <a:gd name="connsiteX4" fmla="*/ 6425309 w 7144238"/>
              <a:gd name="connsiteY4" fmla="*/ 6728146 h 6763357"/>
              <a:gd name="connsiteX5" fmla="*/ 6379064 w 7144238"/>
              <a:gd name="connsiteY5" fmla="*/ 6724689 h 6763357"/>
              <a:gd name="connsiteX6" fmla="*/ 6358967 w 7144238"/>
              <a:gd name="connsiteY6" fmla="*/ 6735815 h 6763357"/>
              <a:gd name="connsiteX7" fmla="*/ 6340027 w 7144238"/>
              <a:gd name="connsiteY7" fmla="*/ 6739948 h 6763357"/>
              <a:gd name="connsiteX8" fmla="*/ 6325659 w 7144238"/>
              <a:gd name="connsiteY8" fmla="*/ 6739848 h 6763357"/>
              <a:gd name="connsiteX9" fmla="*/ 6311135 w 7144238"/>
              <a:gd name="connsiteY9" fmla="*/ 6731574 h 6763357"/>
              <a:gd name="connsiteX10" fmla="*/ 6300815 w 7144238"/>
              <a:gd name="connsiteY10" fmla="*/ 6733959 h 6763357"/>
              <a:gd name="connsiteX11" fmla="*/ 6282467 w 7144238"/>
              <a:gd name="connsiteY11" fmla="*/ 6724911 h 6763357"/>
              <a:gd name="connsiteX12" fmla="*/ 6255353 w 7144238"/>
              <a:gd name="connsiteY12" fmla="*/ 6715920 h 6763357"/>
              <a:gd name="connsiteX13" fmla="*/ 6236864 w 7144238"/>
              <a:gd name="connsiteY13" fmla="*/ 6707006 h 6763357"/>
              <a:gd name="connsiteX14" fmla="*/ 6233355 w 7144238"/>
              <a:gd name="connsiteY14" fmla="*/ 6704418 h 6763357"/>
              <a:gd name="connsiteX15" fmla="*/ 6109120 w 7144238"/>
              <a:gd name="connsiteY15" fmla="*/ 6696380 h 6763357"/>
              <a:gd name="connsiteX16" fmla="*/ 6099785 w 7144238"/>
              <a:gd name="connsiteY16" fmla="*/ 6698416 h 6763357"/>
              <a:gd name="connsiteX17" fmla="*/ 6069037 w 7144238"/>
              <a:gd name="connsiteY17" fmla="*/ 6693786 h 6763357"/>
              <a:gd name="connsiteX18" fmla="*/ 6064316 w 7144238"/>
              <a:gd name="connsiteY18" fmla="*/ 6697077 h 6763357"/>
              <a:gd name="connsiteX19" fmla="*/ 6034319 w 7144238"/>
              <a:gd name="connsiteY19" fmla="*/ 6691540 h 6763357"/>
              <a:gd name="connsiteX20" fmla="*/ 6001003 w 7144238"/>
              <a:gd name="connsiteY20" fmla="*/ 6692438 h 6763357"/>
              <a:gd name="connsiteX21" fmla="*/ 5998001 w 7144238"/>
              <a:gd name="connsiteY21" fmla="*/ 6700454 h 6763357"/>
              <a:gd name="connsiteX22" fmla="*/ 5990691 w 7144238"/>
              <a:gd name="connsiteY22" fmla="*/ 6700703 h 6763357"/>
              <a:gd name="connsiteX23" fmla="*/ 5979267 w 7144238"/>
              <a:gd name="connsiteY23" fmla="*/ 6699807 h 6763357"/>
              <a:gd name="connsiteX24" fmla="*/ 5954209 w 7144238"/>
              <a:gd name="connsiteY24" fmla="*/ 6689568 h 6763357"/>
              <a:gd name="connsiteX25" fmla="*/ 18822 w 7144238"/>
              <a:gd name="connsiteY25" fmla="*/ 6306907 h 6763357"/>
              <a:gd name="connsiteX26" fmla="*/ 166 w 7144238"/>
              <a:gd name="connsiteY26" fmla="*/ 6263796 h 6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238" h="6763357">
                <a:moveTo>
                  <a:pt x="405160" y="0"/>
                </a:moveTo>
                <a:lnTo>
                  <a:pt x="7144238" y="0"/>
                </a:lnTo>
                <a:lnTo>
                  <a:pt x="7144238" y="6763357"/>
                </a:lnTo>
                <a:lnTo>
                  <a:pt x="6459827" y="6719077"/>
                </a:lnTo>
                <a:lnTo>
                  <a:pt x="6425309" y="6728146"/>
                </a:lnTo>
                <a:cubicBezTo>
                  <a:pt x="6409895" y="6726993"/>
                  <a:pt x="6394479" y="6725842"/>
                  <a:pt x="6379064" y="6724689"/>
                </a:cubicBezTo>
                <a:cubicBezTo>
                  <a:pt x="6372030" y="6715563"/>
                  <a:pt x="6365385" y="6732086"/>
                  <a:pt x="6358967" y="6735815"/>
                </a:cubicBezTo>
                <a:lnTo>
                  <a:pt x="6340027" y="6739948"/>
                </a:lnTo>
                <a:cubicBezTo>
                  <a:pt x="6335238" y="6739915"/>
                  <a:pt x="6330449" y="6739881"/>
                  <a:pt x="6325659" y="6739848"/>
                </a:cubicBezTo>
                <a:lnTo>
                  <a:pt x="6311135" y="6731574"/>
                </a:lnTo>
                <a:cubicBezTo>
                  <a:pt x="6306994" y="6730594"/>
                  <a:pt x="6305592" y="6735069"/>
                  <a:pt x="6300815" y="6733959"/>
                </a:cubicBezTo>
                <a:lnTo>
                  <a:pt x="6282467" y="6724911"/>
                </a:lnTo>
                <a:lnTo>
                  <a:pt x="6255353" y="6715920"/>
                </a:lnTo>
                <a:lnTo>
                  <a:pt x="6236864" y="6707006"/>
                </a:lnTo>
                <a:lnTo>
                  <a:pt x="6233355" y="6704418"/>
                </a:lnTo>
                <a:lnTo>
                  <a:pt x="6109120" y="6696380"/>
                </a:lnTo>
                <a:lnTo>
                  <a:pt x="6099785" y="6698416"/>
                </a:lnTo>
                <a:cubicBezTo>
                  <a:pt x="6089536" y="6696872"/>
                  <a:pt x="6079286" y="6695330"/>
                  <a:pt x="6069037" y="6693786"/>
                </a:cubicBezTo>
                <a:lnTo>
                  <a:pt x="6064316" y="6697077"/>
                </a:lnTo>
                <a:lnTo>
                  <a:pt x="6034319" y="6691540"/>
                </a:lnTo>
                <a:cubicBezTo>
                  <a:pt x="6024275" y="6691397"/>
                  <a:pt x="6006982" y="6689475"/>
                  <a:pt x="6001003" y="6692438"/>
                </a:cubicBezTo>
                <a:lnTo>
                  <a:pt x="5998001" y="6700454"/>
                </a:lnTo>
                <a:lnTo>
                  <a:pt x="5990691" y="6700703"/>
                </a:lnTo>
                <a:cubicBezTo>
                  <a:pt x="5990200" y="6700044"/>
                  <a:pt x="5979695" y="6699887"/>
                  <a:pt x="5979267" y="6699807"/>
                </a:cubicBezTo>
                <a:lnTo>
                  <a:pt x="5954209" y="6689568"/>
                </a:lnTo>
                <a:cubicBezTo>
                  <a:pt x="4960801" y="6624085"/>
                  <a:pt x="1011162" y="6377869"/>
                  <a:pt x="18822" y="6306907"/>
                </a:cubicBezTo>
                <a:cubicBezTo>
                  <a:pt x="7045" y="6306088"/>
                  <a:pt x="-1290" y="6286821"/>
                  <a:pt x="166" y="626379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ázek 3" descr="Okamžitá filmová fotokoláž na šířku">
            <a:extLst>
              <a:ext uri="{FF2B5EF4-FFF2-40B4-BE49-F238E27FC236}">
                <a16:creationId xmlns:a16="http://schemas.microsoft.com/office/drawing/2014/main" id="{6513C983-47F1-172A-CDD3-AFF1068E9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346">
            <a:off x="5550142" y="1064072"/>
            <a:ext cx="6417380" cy="4283601"/>
          </a:xfrm>
          <a:prstGeom prst="rect">
            <a:avLst/>
          </a:prstGeom>
        </p:spPr>
      </p:pic>
      <p:sp>
        <p:nvSpPr>
          <p:cNvPr id="6" name="Nadpis 3">
            <a:extLst>
              <a:ext uri="{FF2B5EF4-FFF2-40B4-BE49-F238E27FC236}">
                <a16:creationId xmlns:a16="http://schemas.microsoft.com/office/drawing/2014/main" id="{D840D10D-F8A3-0C4E-D79E-2C59EF6D5A3F}"/>
              </a:ext>
            </a:extLst>
          </p:cNvPr>
          <p:cNvSpPr txBox="1">
            <a:spLocks noGrp="1"/>
          </p:cNvSpPr>
          <p:nvPr>
            <p:ph type="title"/>
          </p:nvPr>
        </p:nvSpPr>
        <p:spPr>
          <a:xfrm>
            <a:off x="653369" y="218840"/>
            <a:ext cx="4876801" cy="2225675"/>
          </a:xfrm>
          <a:prstGeom prst="rect">
            <a:avLst/>
          </a:prstGeom>
        </p:spPr>
        <p:txBody>
          <a:bodyPr vert="horz" lIns="91440" tIns="45720" rIns="91440" bIns="45720" rtlCol="0" anchor="b">
            <a:normAutofit/>
          </a:bodyPr>
          <a:lstStyle>
            <a:lvl1pPr algn="l" defTabSz="914400" rtl="0" eaLnBrk="1" latinLnBrk="0" hangingPunct="1">
              <a:lnSpc>
                <a:spcPts val="4400"/>
              </a:lnSpc>
              <a:spcBef>
                <a:spcPct val="0"/>
              </a:spcBef>
              <a:buNone/>
              <a:defRPr sz="4400" i="1" kern="1200">
                <a:solidFill>
                  <a:schemeClr val="bg1"/>
                </a:solidFill>
                <a:highlight>
                  <a:srgbClr val="FFFF00"/>
                </a:highlight>
                <a:latin typeface="+mj-lt"/>
                <a:ea typeface="+mj-ea"/>
                <a:cs typeface="+mj-cs"/>
              </a:defRPr>
            </a:lvl1pPr>
          </a:lstStyle>
          <a:p>
            <a:pPr>
              <a:lnSpc>
                <a:spcPct val="120000"/>
              </a:lnSpc>
            </a:pPr>
            <a:r>
              <a:rPr lang="en-US" sz="4000" dirty="0">
                <a:solidFill>
                  <a:srgbClr val="000000"/>
                </a:solidFill>
              </a:rPr>
              <a:t>What was the hardest before/after?</a:t>
            </a:r>
          </a:p>
        </p:txBody>
      </p:sp>
      <p:sp>
        <p:nvSpPr>
          <p:cNvPr id="137" name="Freeform: Shape 136">
            <a:extLst>
              <a:ext uri="{FF2B5EF4-FFF2-40B4-BE49-F238E27FC236}">
                <a16:creationId xmlns:a16="http://schemas.microsoft.com/office/drawing/2014/main" id="{4F1CB7E3-24EA-46FC-AFBA-DD5B729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622473">
            <a:off x="5164842" y="5468998"/>
            <a:ext cx="465088" cy="1406400"/>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symbol pro číslo snímku 2">
            <a:extLst>
              <a:ext uri="{FF2B5EF4-FFF2-40B4-BE49-F238E27FC236}">
                <a16:creationId xmlns:a16="http://schemas.microsoft.com/office/drawing/2014/main" id="{DBCCFDAF-63ED-B190-2DE9-FA9CED208D53}"/>
              </a:ext>
            </a:extLst>
          </p:cNvPr>
          <p:cNvSpPr>
            <a:spLocks noGrp="1"/>
          </p:cNvSpPr>
          <p:nvPr>
            <p:ph type="sldNum" sz="quarter" idx="11"/>
          </p:nvPr>
        </p:nvSpPr>
        <p:spPr>
          <a:xfrm>
            <a:off x="10905482" y="6356350"/>
            <a:ext cx="1112082"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0DE708CC-0C3F-4567-9698-B54C0F35BD31}" type="slidenum">
              <a:rPr kumimoji="0" lang="en-US" altLang="cs-CZ" b="0" i="0" u="none" strike="noStrike" cap="none" spc="0" normalizeH="0" baseline="0" noProof="0">
                <a:ln>
                  <a:noFill/>
                </a:ln>
                <a:solidFill>
                  <a:srgbClr val="000000"/>
                </a:solidFill>
                <a:effectLst/>
                <a:uLnTx/>
                <a:uFillTx/>
              </a:rPr>
              <a:pPr marR="0" lvl="0" indent="0" defTabSz="914400" fontAlgn="auto">
                <a:spcBef>
                  <a:spcPts val="0"/>
                </a:spcBef>
                <a:spcAft>
                  <a:spcPts val="600"/>
                </a:spcAft>
                <a:buClrTx/>
                <a:buSzTx/>
                <a:buFontTx/>
                <a:buNone/>
                <a:tabLst/>
                <a:defRPr/>
              </a:pPr>
              <a:t>26</a:t>
            </a:fld>
            <a:endParaRPr kumimoji="0" lang="en-US" altLang="cs-CZ" b="0" i="0" u="none" strike="noStrike" cap="none" spc="0" normalizeH="0" baseline="0" noProof="0">
              <a:ln>
                <a:noFill/>
              </a:ln>
              <a:solidFill>
                <a:srgbClr val="000000"/>
              </a:solidFill>
              <a:effectLst/>
              <a:uLnTx/>
              <a:uFillTx/>
            </a:endParaRPr>
          </a:p>
        </p:txBody>
      </p:sp>
      <p:graphicFrame>
        <p:nvGraphicFramePr>
          <p:cNvPr id="66" name="TextovéPole 6">
            <a:extLst>
              <a:ext uri="{FF2B5EF4-FFF2-40B4-BE49-F238E27FC236}">
                <a16:creationId xmlns:a16="http://schemas.microsoft.com/office/drawing/2014/main" id="{547C730E-EC09-2E66-201D-044E503CD238}"/>
              </a:ext>
            </a:extLst>
          </p:cNvPr>
          <p:cNvGraphicFramePr/>
          <p:nvPr>
            <p:extLst>
              <p:ext uri="{D42A27DB-BD31-4B8C-83A1-F6EECF244321}">
                <p14:modId xmlns:p14="http://schemas.microsoft.com/office/powerpoint/2010/main" val="2013954225"/>
              </p:ext>
            </p:extLst>
          </p:nvPr>
        </p:nvGraphicFramePr>
        <p:xfrm>
          <a:off x="690114" y="2708694"/>
          <a:ext cx="3814640" cy="3463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0200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3A1B1924-632B-2EC3-3965-F06401352D97}"/>
              </a:ext>
            </a:extLst>
          </p:cNvPr>
          <p:cNvSpPr>
            <a:spLocks noGrp="1"/>
          </p:cNvSpPr>
          <p:nvPr>
            <p:ph type="title"/>
          </p:nvPr>
        </p:nvSpPr>
        <p:spPr>
          <a:xfrm>
            <a:off x="1115568" y="509521"/>
            <a:ext cx="10232136" cy="1014984"/>
          </a:xfrm>
        </p:spPr>
        <p:txBody>
          <a:bodyPr>
            <a:normAutofit/>
          </a:bodyPr>
          <a:lstStyle/>
          <a:p>
            <a:r>
              <a:rPr lang="cs-CZ" sz="4000" b="1" dirty="0" err="1"/>
              <a:t>CONTACTS</a:t>
            </a:r>
            <a:endParaRPr lang="cs-CZ" sz="4000" b="1" dirty="0"/>
          </a:p>
        </p:txBody>
      </p:sp>
      <p:sp>
        <p:nvSpPr>
          <p:cNvPr id="34" name="Rectangle 33">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5" name="Zástupný obsah 2">
            <a:extLst>
              <a:ext uri="{FF2B5EF4-FFF2-40B4-BE49-F238E27FC236}">
                <a16:creationId xmlns:a16="http://schemas.microsoft.com/office/drawing/2014/main" id="{13A9C4DE-9BAC-B97E-05D3-A18DB53ADA28}"/>
              </a:ext>
            </a:extLst>
          </p:cNvPr>
          <p:cNvGraphicFramePr>
            <a:graphicFrameLocks noGrp="1"/>
          </p:cNvGraphicFramePr>
          <p:nvPr>
            <p:ph idx="1"/>
            <p:extLst>
              <p:ext uri="{D42A27DB-BD31-4B8C-83A1-F6EECF244321}">
                <p14:modId xmlns:p14="http://schemas.microsoft.com/office/powerpoint/2010/main" val="3525764605"/>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1042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17A988-AEE3-A849-8737-5B7B7DF485DB}"/>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cs-CZ" sz="3600" b="1" dirty="0" err="1"/>
              <a:t>Why</a:t>
            </a:r>
            <a:r>
              <a:rPr lang="cs-CZ" sz="3600" b="1" dirty="0"/>
              <a:t> </a:t>
            </a:r>
            <a:r>
              <a:rPr lang="cs-CZ" sz="3600" b="1" dirty="0" err="1"/>
              <a:t>should</a:t>
            </a:r>
            <a:r>
              <a:rPr lang="cs-CZ" sz="3600" b="1" dirty="0"/>
              <a:t> I go </a:t>
            </a:r>
            <a:r>
              <a:rPr lang="cs-CZ" sz="3600" b="1" dirty="0" err="1"/>
              <a:t>abroad</a:t>
            </a:r>
            <a:r>
              <a:rPr lang="cs-CZ" sz="3600" b="1" dirty="0"/>
              <a:t>?</a:t>
            </a:r>
            <a:endParaRPr lang="en-US" sz="3600" b="1" dirty="0"/>
          </a:p>
        </p:txBody>
      </p:sp>
      <p:graphicFrame>
        <p:nvGraphicFramePr>
          <p:cNvPr id="16" name="Zástupný text 3">
            <a:extLst>
              <a:ext uri="{FF2B5EF4-FFF2-40B4-BE49-F238E27FC236}">
                <a16:creationId xmlns:a16="http://schemas.microsoft.com/office/drawing/2014/main" id="{6199647A-3CAE-4CA7-1EB0-4155A8D5487F}"/>
              </a:ext>
            </a:extLst>
          </p:cNvPr>
          <p:cNvGraphicFramePr/>
          <p:nvPr>
            <p:extLst>
              <p:ext uri="{D42A27DB-BD31-4B8C-83A1-F6EECF244321}">
                <p14:modId xmlns:p14="http://schemas.microsoft.com/office/powerpoint/2010/main" val="2713806295"/>
              </p:ext>
            </p:extLst>
          </p:nvPr>
        </p:nvGraphicFramePr>
        <p:xfrm>
          <a:off x="5237248" y="1782617"/>
          <a:ext cx="6649951" cy="4710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0" descr="preencoded.png">
            <a:extLst>
              <a:ext uri="{FF2B5EF4-FFF2-40B4-BE49-F238E27FC236}">
                <a16:creationId xmlns:a16="http://schemas.microsoft.com/office/drawing/2014/main" id="{6874853D-D77A-337D-44F5-D635906CF310}"/>
              </a:ext>
            </a:extLst>
          </p:cNvPr>
          <p:cNvPicPr>
            <a:picLocks noChangeAspect="1"/>
          </p:cNvPicPr>
          <p:nvPr/>
        </p:nvPicPr>
        <p:blipFill>
          <a:blip r:embed="rId7"/>
          <a:stretch>
            <a:fillRect/>
          </a:stretch>
        </p:blipFill>
        <p:spPr>
          <a:xfrm>
            <a:off x="0" y="-9500"/>
            <a:ext cx="4580626" cy="6872331"/>
          </a:xfrm>
          <a:prstGeom prst="rect">
            <a:avLst/>
          </a:prstGeom>
        </p:spPr>
      </p:pic>
    </p:spTree>
    <p:extLst>
      <p:ext uri="{BB962C8B-B14F-4D97-AF65-F5344CB8AC3E}">
        <p14:creationId xmlns:p14="http://schemas.microsoft.com/office/powerpoint/2010/main" val="315718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CA27BA-4377-88FF-55FF-C428EF4E706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800" dirty="0">
                <a:solidFill>
                  <a:srgbClr val="000000"/>
                </a:solidFill>
              </a:rPr>
              <a:t>TYPES OF STAYS: 2 OPTIONS</a:t>
            </a:r>
            <a:endParaRPr lang="en-US" sz="5000" b="1" dirty="0"/>
          </a:p>
        </p:txBody>
      </p:sp>
      <p:graphicFrame>
        <p:nvGraphicFramePr>
          <p:cNvPr id="9" name="Zástupný obsah 3">
            <a:extLst>
              <a:ext uri="{FF2B5EF4-FFF2-40B4-BE49-F238E27FC236}">
                <a16:creationId xmlns:a16="http://schemas.microsoft.com/office/drawing/2014/main" id="{707985E2-9CAD-B26E-14A1-E85057F0C47A}"/>
              </a:ext>
            </a:extLst>
          </p:cNvPr>
          <p:cNvGraphicFramePr>
            <a:graphicFrameLocks noGrp="1"/>
          </p:cNvGraphicFramePr>
          <p:nvPr>
            <p:ph sz="half" idx="1"/>
            <p:extLst>
              <p:ext uri="{D42A27DB-BD31-4B8C-83A1-F6EECF244321}">
                <p14:modId xmlns:p14="http://schemas.microsoft.com/office/powerpoint/2010/main" val="3595793900"/>
              </p:ext>
            </p:extLst>
          </p:nvPr>
        </p:nvGraphicFramePr>
        <p:xfrm>
          <a:off x="131981" y="1731225"/>
          <a:ext cx="5384799" cy="5279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Obrázek 6">
            <a:extLst>
              <a:ext uri="{FF2B5EF4-FFF2-40B4-BE49-F238E27FC236}">
                <a16:creationId xmlns:a16="http://schemas.microsoft.com/office/drawing/2014/main" id="{299E4246-0FDB-197A-59D9-54DD61F7F26F}"/>
              </a:ext>
            </a:extLst>
          </p:cNvPr>
          <p:cNvPicPr>
            <a:picLocks noChangeAspect="1"/>
          </p:cNvPicPr>
          <p:nvPr/>
        </p:nvPicPr>
        <p:blipFill rotWithShape="1">
          <a:blip r:embed="rId7"/>
          <a:srcRect l="49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438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ternship/ Industrial Training">
            <a:extLst>
              <a:ext uri="{FF2B5EF4-FFF2-40B4-BE49-F238E27FC236}">
                <a16:creationId xmlns:a16="http://schemas.microsoft.com/office/drawing/2014/main" id="{F409766E-1EDF-934D-FCA7-4A5CC3B6F6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79CA27BA-4377-88FF-55FF-C428EF4E706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TYPES OF STAYS: 2 OPTIONS</a:t>
            </a:r>
            <a:endParaRPr lang="en-US" sz="4000" b="1" dirty="0"/>
          </a:p>
        </p:txBody>
      </p:sp>
      <p:graphicFrame>
        <p:nvGraphicFramePr>
          <p:cNvPr id="9" name="Zástupný obsah 3">
            <a:extLst>
              <a:ext uri="{FF2B5EF4-FFF2-40B4-BE49-F238E27FC236}">
                <a16:creationId xmlns:a16="http://schemas.microsoft.com/office/drawing/2014/main" id="{707985E2-9CAD-B26E-14A1-E85057F0C47A}"/>
              </a:ext>
            </a:extLst>
          </p:cNvPr>
          <p:cNvGraphicFramePr>
            <a:graphicFrameLocks noGrp="1"/>
          </p:cNvGraphicFramePr>
          <p:nvPr>
            <p:ph sz="half" idx="1"/>
            <p:extLst>
              <p:ext uri="{D42A27DB-BD31-4B8C-83A1-F6EECF244321}">
                <p14:modId xmlns:p14="http://schemas.microsoft.com/office/powerpoint/2010/main" val="3307275317"/>
              </p:ext>
            </p:extLst>
          </p:nvPr>
        </p:nvGraphicFramePr>
        <p:xfrm>
          <a:off x="769189" y="2187400"/>
          <a:ext cx="4596442" cy="4592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974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1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5FCDE8C-8A92-E715-EF43-14A77C20DDEF}"/>
              </a:ext>
            </a:extLst>
          </p:cNvPr>
          <p:cNvSpPr>
            <a:spLocks noGrp="1"/>
          </p:cNvSpPr>
          <p:nvPr>
            <p:ph type="title"/>
          </p:nvPr>
        </p:nvSpPr>
        <p:spPr>
          <a:xfrm>
            <a:off x="838200" y="340356"/>
            <a:ext cx="10515600" cy="1004594"/>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Erasmus+ </a:t>
            </a:r>
            <a:r>
              <a:rPr lang="cs-CZ" b="1" kern="1200" dirty="0">
                <a:solidFill>
                  <a:srgbClr val="FFFFFF"/>
                </a:solidFill>
                <a:latin typeface="+mj-lt"/>
                <a:ea typeface="+mj-ea"/>
                <a:cs typeface="+mj-cs"/>
              </a:rPr>
              <a:t> study </a:t>
            </a:r>
            <a:r>
              <a:rPr lang="cs-CZ" b="1" kern="1200" dirty="0" err="1">
                <a:solidFill>
                  <a:srgbClr val="FFFFFF"/>
                </a:solidFill>
                <a:latin typeface="+mj-lt"/>
                <a:ea typeface="+mj-ea"/>
                <a:cs typeface="+mj-cs"/>
              </a:rPr>
              <a:t>stays</a:t>
            </a:r>
            <a:endParaRPr lang="en-US" b="1" kern="1200" dirty="0">
              <a:solidFill>
                <a:srgbClr val="FFFFFF"/>
              </a:solidFill>
              <a:latin typeface="+mj-lt"/>
              <a:ea typeface="+mj-ea"/>
              <a:cs typeface="+mj-cs"/>
            </a:endParaRPr>
          </a:p>
        </p:txBody>
      </p:sp>
      <p:sp>
        <p:nvSpPr>
          <p:cNvPr id="54" name="Rectangle: Rounded Corners 2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Zástupný obsah 2">
            <a:extLst>
              <a:ext uri="{FF2B5EF4-FFF2-40B4-BE49-F238E27FC236}">
                <a16:creationId xmlns:a16="http://schemas.microsoft.com/office/drawing/2014/main" id="{C28B4B95-85DF-77D4-DE94-4A007AC40933}"/>
              </a:ext>
            </a:extLst>
          </p:cNvPr>
          <p:cNvGraphicFramePr>
            <a:graphicFrameLocks noGrp="1"/>
          </p:cNvGraphicFramePr>
          <p:nvPr>
            <p:ph sz="half" idx="1"/>
            <p:extLst>
              <p:ext uri="{D42A27DB-BD31-4B8C-83A1-F6EECF244321}">
                <p14:modId xmlns:p14="http://schemas.microsoft.com/office/powerpoint/2010/main" val="101335746"/>
              </p:ext>
            </p:extLst>
          </p:nvPr>
        </p:nvGraphicFramePr>
        <p:xfrm>
          <a:off x="996535" y="2045174"/>
          <a:ext cx="4890728" cy="4107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obsah 3">
            <a:extLst>
              <a:ext uri="{FF2B5EF4-FFF2-40B4-BE49-F238E27FC236}">
                <a16:creationId xmlns:a16="http://schemas.microsoft.com/office/drawing/2014/main" id="{19BC148C-C1C6-6FD7-EC83-AF6F02F5B396}"/>
              </a:ext>
            </a:extLst>
          </p:cNvPr>
          <p:cNvSpPr>
            <a:spLocks noGrp="1"/>
          </p:cNvSpPr>
          <p:nvPr>
            <p:ph sz="half" idx="2"/>
          </p:nvPr>
        </p:nvSpPr>
        <p:spPr>
          <a:xfrm>
            <a:off x="6304302" y="2182076"/>
            <a:ext cx="5049498" cy="3833271"/>
          </a:xfrm>
        </p:spPr>
        <p:txBody>
          <a:bodyPr>
            <a:normAutofit lnSpcReduction="10000"/>
          </a:bodyPr>
          <a:lstStyle/>
          <a:p>
            <a:pPr marL="214267" indent="-214267" defTabSz="857067">
              <a:spcBef>
                <a:spcPts val="937"/>
              </a:spcBef>
            </a:pPr>
            <a:r>
              <a:rPr lang="en-US" sz="1751" kern="1200" dirty="0">
                <a:solidFill>
                  <a:schemeClr val="tx1"/>
                </a:solidFill>
                <a:latin typeface="+mn-lt"/>
                <a:ea typeface="+mn-ea"/>
                <a:cs typeface="+mn-cs"/>
              </a:rPr>
              <a:t>Erasmus+ scholarship (</a:t>
            </a:r>
            <a:r>
              <a:rPr lang="cs-CZ" sz="1751" kern="1200" dirty="0">
                <a:solidFill>
                  <a:schemeClr val="tx1"/>
                </a:solidFill>
                <a:latin typeface="+mn-lt"/>
                <a:ea typeface="+mn-ea"/>
                <a:cs typeface="+mn-cs"/>
              </a:rPr>
              <a:t>540-660</a:t>
            </a:r>
            <a:r>
              <a:rPr lang="en-US" sz="1751" kern="1200" dirty="0">
                <a:solidFill>
                  <a:schemeClr val="tx1"/>
                </a:solidFill>
                <a:latin typeface="+mn-lt"/>
                <a:ea typeface="+mn-ea"/>
                <a:cs typeface="+mn-cs"/>
              </a:rPr>
              <a:t> EUR/month)</a:t>
            </a:r>
            <a:endParaRPr lang="cs-CZ" sz="1751" kern="1200" dirty="0">
              <a:solidFill>
                <a:schemeClr val="tx1"/>
              </a:solidFill>
              <a:latin typeface="+mn-lt"/>
              <a:ea typeface="+mn-ea"/>
              <a:cs typeface="+mn-cs"/>
            </a:endParaRPr>
          </a:p>
          <a:p>
            <a:pPr marL="214267" indent="-214267" defTabSz="857067">
              <a:spcBef>
                <a:spcPts val="937"/>
              </a:spcBef>
            </a:pPr>
            <a:r>
              <a:rPr lang="cs-CZ" sz="1751" kern="1200" dirty="0">
                <a:solidFill>
                  <a:schemeClr val="tx1"/>
                </a:solidFill>
                <a:latin typeface="+mn-lt"/>
                <a:ea typeface="+mn-ea"/>
                <a:cs typeface="+mn-cs"/>
              </a:rPr>
              <a:t>1-2 </a:t>
            </a:r>
            <a:r>
              <a:rPr lang="cs-CZ" sz="1751" kern="1200" dirty="0" err="1">
                <a:solidFill>
                  <a:schemeClr val="tx1"/>
                </a:solidFill>
                <a:latin typeface="+mn-lt"/>
                <a:ea typeface="+mn-ea"/>
                <a:cs typeface="+mn-cs"/>
              </a:rPr>
              <a:t>semesters</a:t>
            </a:r>
            <a:endParaRPr lang="cs-CZ" sz="1751" kern="1200" dirty="0">
              <a:solidFill>
                <a:schemeClr val="tx1"/>
              </a:solidFill>
              <a:latin typeface="+mn-lt"/>
              <a:ea typeface="+mn-ea"/>
              <a:cs typeface="+mn-cs"/>
            </a:endParaRPr>
          </a:p>
          <a:p>
            <a:pPr marL="214267" indent="-214267" defTabSz="857067">
              <a:spcBef>
                <a:spcPts val="937"/>
              </a:spcBef>
            </a:pPr>
            <a:r>
              <a:rPr lang="en-US" sz="1751" kern="1200" dirty="0">
                <a:solidFill>
                  <a:schemeClr val="tx1"/>
                </a:solidFill>
                <a:latin typeface="+mn-lt"/>
                <a:ea typeface="+mn-ea"/>
                <a:cs typeface="+mn-cs"/>
              </a:rPr>
              <a:t>Bc. and Mgr. students - can apply for a faculty one-off scholarship (</a:t>
            </a:r>
            <a:r>
              <a:rPr lang="en-US" sz="1751" kern="1200" dirty="0" err="1">
                <a:solidFill>
                  <a:schemeClr val="tx1"/>
                </a:solidFill>
                <a:latin typeface="+mn-lt"/>
                <a:ea typeface="+mn-ea"/>
                <a:cs typeface="+mn-cs"/>
              </a:rPr>
              <a:t>programme</a:t>
            </a:r>
            <a:r>
              <a:rPr lang="en-US" sz="1751" kern="1200" dirty="0">
                <a:solidFill>
                  <a:schemeClr val="tx1"/>
                </a:solidFill>
                <a:latin typeface="+mn-lt"/>
                <a:ea typeface="+mn-ea"/>
                <a:cs typeface="+mn-cs"/>
              </a:rPr>
              <a:t> A.5</a:t>
            </a:r>
            <a:r>
              <a:rPr lang="cs-CZ" sz="1751" kern="1200" dirty="0">
                <a:solidFill>
                  <a:schemeClr val="tx1"/>
                </a:solidFill>
                <a:latin typeface="+mn-lt"/>
                <a:ea typeface="+mn-ea"/>
                <a:cs typeface="+mn-cs"/>
              </a:rPr>
              <a:t>a</a:t>
            </a:r>
            <a:r>
              <a:rPr lang="en-US" sz="1751" kern="1200" dirty="0">
                <a:solidFill>
                  <a:schemeClr val="tx1"/>
                </a:solidFill>
                <a:latin typeface="+mn-lt"/>
                <a:ea typeface="+mn-ea"/>
                <a:cs typeface="+mn-cs"/>
              </a:rPr>
              <a:t>, 25 000Kč, application via the IS </a:t>
            </a:r>
            <a:r>
              <a:rPr lang="cs-CZ" sz="1751" kern="1200" dirty="0" err="1">
                <a:solidFill>
                  <a:schemeClr val="tx1"/>
                </a:solidFill>
                <a:latin typeface="+mn-lt"/>
                <a:ea typeface="+mn-ea"/>
                <a:cs typeface="+mn-cs"/>
              </a:rPr>
              <a:t>Document</a:t>
            </a:r>
            <a:r>
              <a:rPr lang="cs-CZ" sz="1751" kern="1200" dirty="0">
                <a:solidFill>
                  <a:schemeClr val="tx1"/>
                </a:solidFill>
                <a:latin typeface="+mn-lt"/>
                <a:ea typeface="+mn-ea"/>
                <a:cs typeface="+mn-cs"/>
              </a:rPr>
              <a:t> </a:t>
            </a:r>
            <a:r>
              <a:rPr lang="cs-CZ" sz="1751" dirty="0"/>
              <a:t>O</a:t>
            </a:r>
            <a:r>
              <a:rPr lang="en-US" sz="1751" kern="1200" dirty="0" err="1">
                <a:solidFill>
                  <a:schemeClr val="tx1"/>
                </a:solidFill>
                <a:latin typeface="+mn-lt"/>
                <a:ea typeface="+mn-ea"/>
                <a:cs typeface="+mn-cs"/>
              </a:rPr>
              <a:t>ffice</a:t>
            </a:r>
            <a:r>
              <a:rPr lang="en-US" sz="1751" kern="1200" dirty="0">
                <a:solidFill>
                  <a:schemeClr val="tx1"/>
                </a:solidFill>
                <a:latin typeface="+mn-lt"/>
                <a:ea typeface="+mn-ea"/>
                <a:cs typeface="+mn-cs"/>
              </a:rPr>
              <a:t>)</a:t>
            </a:r>
            <a:endParaRPr lang="cs-CZ" sz="1751" kern="1200" dirty="0">
              <a:solidFill>
                <a:schemeClr val="tx1"/>
              </a:solidFill>
              <a:latin typeface="+mn-lt"/>
              <a:ea typeface="+mn-ea"/>
              <a:cs typeface="+mn-cs"/>
            </a:endParaRPr>
          </a:p>
          <a:p>
            <a:pPr marL="214267" indent="-214267" defTabSz="857067">
              <a:spcBef>
                <a:spcPts val="937"/>
              </a:spcBef>
            </a:pPr>
            <a:r>
              <a:rPr lang="en-US" sz="1751" kern="1200" dirty="0">
                <a:solidFill>
                  <a:schemeClr val="tx1"/>
                </a:solidFill>
                <a:latin typeface="+mn-lt"/>
                <a:ea typeface="+mn-ea"/>
                <a:cs typeface="+mn-cs"/>
              </a:rPr>
              <a:t>PhD students - faculty scholarship from </a:t>
            </a:r>
            <a:r>
              <a:rPr lang="en-US" sz="1751" kern="1200" dirty="0" err="1">
                <a:solidFill>
                  <a:schemeClr val="tx1"/>
                </a:solidFill>
                <a:latin typeface="+mn-lt"/>
                <a:ea typeface="+mn-ea"/>
                <a:cs typeface="+mn-cs"/>
              </a:rPr>
              <a:t>programme</a:t>
            </a:r>
            <a:r>
              <a:rPr lang="en-US" sz="1751" kern="1200" dirty="0">
                <a:solidFill>
                  <a:schemeClr val="tx1"/>
                </a:solidFill>
                <a:latin typeface="+mn-lt"/>
                <a:ea typeface="+mn-ea"/>
                <a:cs typeface="+mn-cs"/>
              </a:rPr>
              <a:t> A.6</a:t>
            </a:r>
            <a:endParaRPr lang="cs-CZ" sz="1751" kern="1200" dirty="0">
              <a:solidFill>
                <a:schemeClr val="tx1"/>
              </a:solidFill>
              <a:latin typeface="+mn-lt"/>
              <a:ea typeface="+mn-ea"/>
              <a:cs typeface="+mn-cs"/>
            </a:endParaRPr>
          </a:p>
          <a:p>
            <a:pPr marL="214267" indent="-214267" defTabSz="857067">
              <a:spcBef>
                <a:spcPts val="937"/>
              </a:spcBef>
            </a:pPr>
            <a:r>
              <a:rPr lang="en-US" sz="1751" kern="1200" dirty="0">
                <a:solidFill>
                  <a:schemeClr val="tx1"/>
                </a:solidFill>
                <a:latin typeface="+mn-lt"/>
                <a:ea typeface="+mn-ea"/>
                <a:cs typeface="+mn-cs"/>
              </a:rPr>
              <a:t>Selection procedure </a:t>
            </a:r>
            <a:r>
              <a:rPr lang="cs-CZ" sz="1751" kern="1200" dirty="0" err="1">
                <a:solidFill>
                  <a:schemeClr val="tx1"/>
                </a:solidFill>
                <a:latin typeface="+mn-lt"/>
                <a:ea typeface="+mn-ea"/>
                <a:cs typeface="+mn-cs"/>
              </a:rPr>
              <a:t>once</a:t>
            </a:r>
            <a:r>
              <a:rPr lang="cs-CZ" sz="1751" kern="1200" dirty="0">
                <a:solidFill>
                  <a:schemeClr val="tx1"/>
                </a:solidFill>
                <a:latin typeface="+mn-lt"/>
                <a:ea typeface="+mn-ea"/>
                <a:cs typeface="+mn-cs"/>
              </a:rPr>
              <a:t> </a:t>
            </a:r>
            <a:r>
              <a:rPr lang="en-US" sz="1751" kern="1200" dirty="0">
                <a:solidFill>
                  <a:schemeClr val="tx1"/>
                </a:solidFill>
                <a:latin typeface="+mn-lt"/>
                <a:ea typeface="+mn-ea"/>
                <a:cs typeface="+mn-cs"/>
              </a:rPr>
              <a:t>a year:</a:t>
            </a:r>
            <a:endParaRPr lang="cs-CZ" sz="1751" kern="1200" dirty="0">
              <a:solidFill>
                <a:schemeClr val="tx1"/>
              </a:solidFill>
              <a:latin typeface="+mn-lt"/>
              <a:ea typeface="+mn-ea"/>
              <a:cs typeface="+mn-cs"/>
            </a:endParaRPr>
          </a:p>
          <a:p>
            <a:pPr marL="671467" lvl="1" indent="-214267" defTabSz="857067">
              <a:spcBef>
                <a:spcPts val="937"/>
              </a:spcBef>
            </a:pPr>
            <a:r>
              <a:rPr lang="en-US" sz="1800" kern="1200" dirty="0">
                <a:solidFill>
                  <a:schemeClr val="tx1"/>
                </a:solidFill>
                <a:latin typeface="+mn-lt"/>
                <a:ea typeface="+mn-ea"/>
                <a:cs typeface="+mn-cs"/>
              </a:rPr>
              <a:t>usually February</a:t>
            </a:r>
            <a:endParaRPr lang="cs-CZ" sz="1800" kern="1200" dirty="0">
              <a:solidFill>
                <a:schemeClr val="tx1"/>
              </a:solidFill>
              <a:latin typeface="+mn-lt"/>
              <a:ea typeface="+mn-ea"/>
              <a:cs typeface="+mn-cs"/>
            </a:endParaRPr>
          </a:p>
          <a:p>
            <a:pPr marL="671467" lvl="1" indent="-214267" defTabSz="857067">
              <a:spcBef>
                <a:spcPts val="937"/>
              </a:spcBef>
            </a:pPr>
            <a:r>
              <a:rPr lang="cs-CZ" sz="1800" dirty="0"/>
              <a:t>1. online application, 2. in-person interview </a:t>
            </a:r>
            <a:r>
              <a:rPr lang="cs-CZ" sz="1800" dirty="0" err="1"/>
              <a:t>with</a:t>
            </a:r>
            <a:r>
              <a:rPr lang="cs-CZ" sz="1800" dirty="0"/>
              <a:t> the </a:t>
            </a:r>
            <a:r>
              <a:rPr lang="cs-CZ" sz="1800" dirty="0" err="1"/>
              <a:t>committee</a:t>
            </a:r>
            <a:endParaRPr lang="cs-CZ" sz="1800" kern="1200" dirty="0">
              <a:solidFill>
                <a:schemeClr val="tx1"/>
              </a:solidFill>
              <a:latin typeface="+mn-lt"/>
              <a:ea typeface="+mn-ea"/>
              <a:cs typeface="+mn-cs"/>
            </a:endParaRPr>
          </a:p>
          <a:p>
            <a:pPr marL="671467" lvl="1" indent="-214267" defTabSz="857067">
              <a:spcBef>
                <a:spcPts val="937"/>
              </a:spcBef>
            </a:pPr>
            <a:r>
              <a:rPr lang="en-US" sz="1800" kern="1200" dirty="0">
                <a:solidFill>
                  <a:schemeClr val="tx1"/>
                </a:solidFill>
                <a:latin typeface="+mn-lt"/>
                <a:ea typeface="+mn-ea"/>
                <a:cs typeface="+mn-cs"/>
              </a:rPr>
              <a:t>Exact dates</a:t>
            </a:r>
            <a:r>
              <a:rPr lang="cs-CZ" sz="1800" kern="1200" dirty="0">
                <a:solidFill>
                  <a:schemeClr val="tx1"/>
                </a:solidFill>
                <a:latin typeface="+mn-lt"/>
                <a:ea typeface="+mn-ea"/>
                <a:cs typeface="+mn-cs"/>
              </a:rPr>
              <a:t> and </a:t>
            </a:r>
            <a:r>
              <a:rPr lang="cs-CZ" sz="1800" kern="1200" dirty="0" err="1">
                <a:solidFill>
                  <a:schemeClr val="tx1"/>
                </a:solidFill>
                <a:latin typeface="+mn-lt"/>
                <a:ea typeface="+mn-ea"/>
                <a:cs typeface="+mn-cs"/>
              </a:rPr>
              <a:t>selection</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process</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will</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be</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updated</a:t>
            </a:r>
            <a:r>
              <a:rPr lang="cs-CZ" sz="1800" kern="1200" dirty="0">
                <a:solidFill>
                  <a:schemeClr val="tx1"/>
                </a:solidFill>
                <a:latin typeface="+mn-lt"/>
                <a:ea typeface="+mn-ea"/>
                <a:cs typeface="+mn-cs"/>
              </a:rPr>
              <a:t> and </a:t>
            </a:r>
            <a:r>
              <a:rPr lang="cs-CZ" sz="1800" kern="1200" dirty="0" err="1">
                <a:solidFill>
                  <a:schemeClr val="tx1"/>
                </a:solidFill>
                <a:latin typeface="+mn-lt"/>
                <a:ea typeface="+mn-ea"/>
                <a:cs typeface="+mn-cs"/>
              </a:rPr>
              <a:t>communicated</a:t>
            </a:r>
            <a:r>
              <a:rPr lang="cs-CZ" sz="1800" kern="1200" dirty="0">
                <a:solidFill>
                  <a:schemeClr val="tx1"/>
                </a:solidFill>
                <a:latin typeface="+mn-lt"/>
                <a:ea typeface="+mn-ea"/>
                <a:cs typeface="+mn-cs"/>
              </a:rPr>
              <a:t> in </a:t>
            </a:r>
            <a:r>
              <a:rPr lang="cs-CZ" sz="1800" kern="1200" dirty="0" err="1">
                <a:solidFill>
                  <a:schemeClr val="tx1"/>
                </a:solidFill>
                <a:latin typeface="+mn-lt"/>
                <a:ea typeface="+mn-ea"/>
                <a:cs typeface="+mn-cs"/>
              </a:rPr>
              <a:t>January</a:t>
            </a:r>
            <a:r>
              <a:rPr lang="cs-CZ" sz="1800" kern="1200" dirty="0">
                <a:solidFill>
                  <a:schemeClr val="tx1"/>
                </a:solidFill>
                <a:latin typeface="+mn-lt"/>
                <a:ea typeface="+mn-ea"/>
                <a:cs typeface="+mn-cs"/>
              </a:rPr>
              <a:t> 2026</a:t>
            </a:r>
            <a:endParaRPr lang="cs-CZ" sz="1800" dirty="0"/>
          </a:p>
        </p:txBody>
      </p:sp>
    </p:spTree>
    <p:extLst>
      <p:ext uri="{BB962C8B-B14F-4D97-AF65-F5344CB8AC3E}">
        <p14:creationId xmlns:p14="http://schemas.microsoft.com/office/powerpoint/2010/main" val="48404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2FA41-F5DC-272C-EB02-DA8922A372CF}"/>
              </a:ext>
            </a:extLst>
          </p:cNvPr>
          <p:cNvSpPr>
            <a:spLocks noGrp="1"/>
          </p:cNvSpPr>
          <p:nvPr>
            <p:ph type="title"/>
          </p:nvPr>
        </p:nvSpPr>
        <p:spPr>
          <a:xfrm>
            <a:off x="78509" y="320675"/>
            <a:ext cx="5941291" cy="1325563"/>
          </a:xfrm>
        </p:spPr>
        <p:txBody>
          <a:bodyPr/>
          <a:lstStyle/>
          <a:p>
            <a:r>
              <a:rPr lang="cs-CZ" b="1" dirty="0"/>
              <a:t>Erasmus+ internships</a:t>
            </a:r>
          </a:p>
        </p:txBody>
      </p:sp>
      <p:graphicFrame>
        <p:nvGraphicFramePr>
          <p:cNvPr id="11" name="Zástupný obsah 2">
            <a:extLst>
              <a:ext uri="{FF2B5EF4-FFF2-40B4-BE49-F238E27FC236}">
                <a16:creationId xmlns:a16="http://schemas.microsoft.com/office/drawing/2014/main" id="{0A367D4C-6DBE-33E3-541F-E6A373F1FB85}"/>
              </a:ext>
            </a:extLst>
          </p:cNvPr>
          <p:cNvGraphicFramePr>
            <a:graphicFrameLocks noGrp="1"/>
          </p:cNvGraphicFramePr>
          <p:nvPr>
            <p:ph sz="half" idx="1"/>
            <p:extLst>
              <p:ext uri="{D42A27DB-BD31-4B8C-83A1-F6EECF244321}">
                <p14:modId xmlns:p14="http://schemas.microsoft.com/office/powerpoint/2010/main" val="427590121"/>
              </p:ext>
            </p:extLst>
          </p:nvPr>
        </p:nvGraphicFramePr>
        <p:xfrm>
          <a:off x="570781" y="1558206"/>
          <a:ext cx="4329023" cy="388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obsah 3">
            <a:extLst>
              <a:ext uri="{FF2B5EF4-FFF2-40B4-BE49-F238E27FC236}">
                <a16:creationId xmlns:a16="http://schemas.microsoft.com/office/drawing/2014/main" id="{9471CDAC-0781-139A-8AA3-5A6D974B9B1B}"/>
              </a:ext>
            </a:extLst>
          </p:cNvPr>
          <p:cNvSpPr>
            <a:spLocks noGrp="1"/>
          </p:cNvSpPr>
          <p:nvPr>
            <p:ph sz="half" idx="2"/>
          </p:nvPr>
        </p:nvSpPr>
        <p:spPr>
          <a:xfrm>
            <a:off x="6096000" y="184108"/>
            <a:ext cx="5941291" cy="2152837"/>
          </a:xfrm>
        </p:spPr>
        <p:txBody>
          <a:bodyPr>
            <a:normAutofit/>
          </a:bodyPr>
          <a:lstStyle/>
          <a:p>
            <a:r>
              <a:rPr lang="cs-CZ" b="1" dirty="0"/>
              <a:t>4 application </a:t>
            </a:r>
            <a:r>
              <a:rPr lang="cs-CZ" b="1" dirty="0" err="1"/>
              <a:t>deadlines</a:t>
            </a:r>
            <a:r>
              <a:rPr lang="cs-CZ" b="1" dirty="0"/>
              <a:t> </a:t>
            </a:r>
            <a:r>
              <a:rPr lang="cs-CZ" b="1" dirty="0" err="1"/>
              <a:t>every</a:t>
            </a:r>
            <a:r>
              <a:rPr lang="cs-CZ" b="1" dirty="0"/>
              <a:t> </a:t>
            </a:r>
            <a:r>
              <a:rPr lang="cs-CZ" b="1" dirty="0" err="1"/>
              <a:t>year</a:t>
            </a:r>
            <a:r>
              <a:rPr lang="cs-CZ" dirty="0"/>
              <a:t>:</a:t>
            </a:r>
          </a:p>
          <a:p>
            <a:pPr algn="ctr"/>
            <a:r>
              <a:rPr lang="en-US" sz="2000" dirty="0"/>
              <a:t>Call I: 31 January (stays from </a:t>
            </a:r>
            <a:r>
              <a:rPr lang="cs-CZ" sz="2000" dirty="0"/>
              <a:t>15.3.</a:t>
            </a:r>
            <a:r>
              <a:rPr lang="en-US" sz="2000" dirty="0"/>
              <a:t>)</a:t>
            </a:r>
            <a:endParaRPr lang="cs-CZ" sz="2000" dirty="0"/>
          </a:p>
          <a:p>
            <a:pPr algn="ctr"/>
            <a:r>
              <a:rPr lang="en-US" sz="2000" dirty="0"/>
              <a:t>Call II: 30 April (stays from </a:t>
            </a:r>
            <a:r>
              <a:rPr lang="cs-CZ" sz="2000" dirty="0"/>
              <a:t>1.7.</a:t>
            </a:r>
            <a:r>
              <a:rPr lang="en-US" sz="2000" dirty="0"/>
              <a:t>)</a:t>
            </a:r>
            <a:endParaRPr lang="cs-CZ" sz="2000" dirty="0"/>
          </a:p>
          <a:p>
            <a:pPr algn="ctr"/>
            <a:r>
              <a:rPr lang="en-US" sz="2000" dirty="0"/>
              <a:t>Call III: 31 July (stays from 15</a:t>
            </a:r>
            <a:r>
              <a:rPr lang="cs-CZ" sz="2000" dirty="0"/>
              <a:t>.9.</a:t>
            </a:r>
            <a:r>
              <a:rPr lang="en-US" sz="2000" dirty="0"/>
              <a:t>)</a:t>
            </a:r>
            <a:endParaRPr lang="cs-CZ" sz="2000" dirty="0"/>
          </a:p>
          <a:p>
            <a:pPr algn="ctr"/>
            <a:r>
              <a:rPr lang="en-US" sz="2000" dirty="0"/>
              <a:t>Call IV: 31 October (stays from </a:t>
            </a:r>
            <a:r>
              <a:rPr lang="cs-CZ" sz="2000" dirty="0"/>
              <a:t>15.1.</a:t>
            </a:r>
            <a:r>
              <a:rPr lang="en-US" sz="2000" dirty="0"/>
              <a:t>)</a:t>
            </a:r>
            <a:endParaRPr lang="cs-CZ" sz="3600" dirty="0"/>
          </a:p>
          <a:p>
            <a:endParaRPr lang="cs-CZ" dirty="0"/>
          </a:p>
        </p:txBody>
      </p:sp>
      <p:sp>
        <p:nvSpPr>
          <p:cNvPr id="12" name="TextovéPole 11">
            <a:extLst>
              <a:ext uri="{FF2B5EF4-FFF2-40B4-BE49-F238E27FC236}">
                <a16:creationId xmlns:a16="http://schemas.microsoft.com/office/drawing/2014/main" id="{A7DFB8CC-7BFC-EA41-EDBD-9C7730481C0E}"/>
              </a:ext>
            </a:extLst>
          </p:cNvPr>
          <p:cNvSpPr txBox="1"/>
          <p:nvPr/>
        </p:nvSpPr>
        <p:spPr>
          <a:xfrm>
            <a:off x="8134709" y="4919566"/>
            <a:ext cx="3902582" cy="1477328"/>
          </a:xfrm>
          <a:prstGeom prst="rect">
            <a:avLst/>
          </a:prstGeom>
          <a:noFill/>
        </p:spPr>
        <p:txBody>
          <a:bodyPr wrap="square">
            <a:spAutoFit/>
          </a:bodyPr>
          <a:lstStyle/>
          <a:p>
            <a:r>
              <a:rPr lang="cs-CZ" sz="1800" dirty="0">
                <a:solidFill>
                  <a:schemeClr val="accent2"/>
                </a:solidFill>
              </a:rPr>
              <a:t>TIP:</a:t>
            </a:r>
          </a:p>
          <a:p>
            <a:r>
              <a:rPr lang="en-US" sz="1800" dirty="0"/>
              <a:t>Even within the EU member states, you can travel to their overseas territories (Reunion, Martinique, Azores, St. Martin, Fr. Guyana, St. </a:t>
            </a:r>
            <a:r>
              <a:rPr lang="en-US" sz="1800" dirty="0" err="1"/>
              <a:t>Barthélemy</a:t>
            </a:r>
            <a:r>
              <a:rPr lang="en-US" sz="1800" dirty="0"/>
              <a:t> ...)</a:t>
            </a:r>
            <a:endParaRPr lang="cs-CZ" sz="1800" dirty="0"/>
          </a:p>
        </p:txBody>
      </p:sp>
      <p:sp>
        <p:nvSpPr>
          <p:cNvPr id="13" name="TextovéPole 12">
            <a:extLst>
              <a:ext uri="{FF2B5EF4-FFF2-40B4-BE49-F238E27FC236}">
                <a16:creationId xmlns:a16="http://schemas.microsoft.com/office/drawing/2014/main" id="{D6F45263-2267-A9C8-67DC-2853D7E4EF4C}"/>
              </a:ext>
            </a:extLst>
          </p:cNvPr>
          <p:cNvSpPr txBox="1"/>
          <p:nvPr/>
        </p:nvSpPr>
        <p:spPr>
          <a:xfrm>
            <a:off x="1131696" y="5825680"/>
            <a:ext cx="3207192" cy="646331"/>
          </a:xfrm>
          <a:prstGeom prst="rect">
            <a:avLst/>
          </a:prstGeom>
          <a:noFill/>
        </p:spPr>
        <p:txBody>
          <a:bodyPr wrap="square">
            <a:spAutoFit/>
          </a:bodyPr>
          <a:lstStyle/>
          <a:p>
            <a:r>
              <a:rPr lang="cs-CZ" dirty="0">
                <a:hlinkClick r:id="rId7"/>
              </a:rPr>
              <a:t>H</a:t>
            </a:r>
            <a:r>
              <a:rPr lang="cs-CZ" sz="1800" dirty="0">
                <a:hlinkClick r:id="rId7"/>
              </a:rPr>
              <a:t>ere</a:t>
            </a:r>
            <a:r>
              <a:rPr lang="cs-CZ" sz="1800" dirty="0"/>
              <a:t> </a:t>
            </a:r>
            <a:r>
              <a:rPr lang="cs-CZ" sz="1800" dirty="0" err="1"/>
              <a:t>you</a:t>
            </a:r>
            <a:r>
              <a:rPr lang="cs-CZ" sz="1800" dirty="0"/>
              <a:t> </a:t>
            </a:r>
            <a:r>
              <a:rPr lang="cs-CZ" sz="1800" dirty="0" err="1"/>
              <a:t>can</a:t>
            </a:r>
            <a:r>
              <a:rPr lang="cs-CZ" sz="1800" dirty="0"/>
              <a:t> </a:t>
            </a:r>
            <a:r>
              <a:rPr lang="cs-CZ" sz="1800" dirty="0" err="1"/>
              <a:t>find</a:t>
            </a:r>
            <a:r>
              <a:rPr lang="cs-CZ" sz="1800" dirty="0"/>
              <a:t> </a:t>
            </a:r>
            <a:r>
              <a:rPr lang="cs-CZ" sz="1800" dirty="0" err="1"/>
              <a:t>other</a:t>
            </a:r>
            <a:r>
              <a:rPr lang="cs-CZ" sz="1800" dirty="0"/>
              <a:t> </a:t>
            </a:r>
            <a:r>
              <a:rPr lang="cs-CZ" sz="1800" dirty="0" err="1"/>
              <a:t>student‘s</a:t>
            </a:r>
            <a:r>
              <a:rPr lang="cs-CZ" sz="1800" dirty="0"/>
              <a:t> </a:t>
            </a:r>
            <a:r>
              <a:rPr lang="cs-CZ" sz="1800" dirty="0" err="1"/>
              <a:t>experiences</a:t>
            </a:r>
            <a:endParaRPr lang="cs-CZ" sz="1800" dirty="0"/>
          </a:p>
        </p:txBody>
      </p:sp>
      <p:sp>
        <p:nvSpPr>
          <p:cNvPr id="6" name="TextovéPole 5">
            <a:extLst>
              <a:ext uri="{FF2B5EF4-FFF2-40B4-BE49-F238E27FC236}">
                <a16:creationId xmlns:a16="http://schemas.microsoft.com/office/drawing/2014/main" id="{D8F05E94-D262-7147-9F11-F68AC19D502A}"/>
              </a:ext>
            </a:extLst>
          </p:cNvPr>
          <p:cNvSpPr txBox="1"/>
          <p:nvPr/>
        </p:nvSpPr>
        <p:spPr>
          <a:xfrm>
            <a:off x="4743977" y="5495415"/>
            <a:ext cx="2985643" cy="1200329"/>
          </a:xfrm>
          <a:prstGeom prst="rect">
            <a:avLst/>
          </a:prstGeom>
          <a:noFill/>
        </p:spPr>
        <p:txBody>
          <a:bodyPr wrap="square" rtlCol="0">
            <a:spAutoFit/>
          </a:bodyPr>
          <a:lstStyle/>
          <a:p>
            <a:r>
              <a:rPr lang="cs-CZ" dirty="0">
                <a:hlinkClick r:id="rId8"/>
              </a:rPr>
              <a:t>Here</a:t>
            </a:r>
            <a:r>
              <a:rPr lang="cs-CZ" dirty="0"/>
              <a:t> </a:t>
            </a:r>
            <a:r>
              <a:rPr lang="cs-CZ" dirty="0" err="1"/>
              <a:t>you</a:t>
            </a:r>
            <a:r>
              <a:rPr lang="cs-CZ" dirty="0"/>
              <a:t> </a:t>
            </a:r>
            <a:r>
              <a:rPr lang="cs-CZ" dirty="0" err="1"/>
              <a:t>can</a:t>
            </a:r>
            <a:r>
              <a:rPr lang="cs-CZ" dirty="0"/>
              <a:t> </a:t>
            </a:r>
            <a:r>
              <a:rPr lang="cs-CZ" dirty="0" err="1"/>
              <a:t>find</a:t>
            </a:r>
            <a:r>
              <a:rPr lang="cs-CZ" dirty="0"/>
              <a:t> </a:t>
            </a:r>
            <a:r>
              <a:rPr lang="cs-CZ" dirty="0" err="1"/>
              <a:t>some</a:t>
            </a:r>
            <a:r>
              <a:rPr lang="cs-CZ" dirty="0"/>
              <a:t> of the </a:t>
            </a:r>
            <a:r>
              <a:rPr lang="cs-CZ" dirty="0" err="1"/>
              <a:t>internships</a:t>
            </a:r>
            <a:r>
              <a:rPr lang="cs-CZ" dirty="0"/>
              <a:t> </a:t>
            </a:r>
            <a:r>
              <a:rPr lang="cs-CZ" dirty="0" err="1"/>
              <a:t>offers</a:t>
            </a:r>
            <a:r>
              <a:rPr lang="cs-CZ" dirty="0"/>
              <a:t>, but </a:t>
            </a:r>
            <a:r>
              <a:rPr lang="cs-CZ" dirty="0" err="1"/>
              <a:t>you</a:t>
            </a:r>
            <a:r>
              <a:rPr lang="cs-CZ" dirty="0"/>
              <a:t> </a:t>
            </a:r>
            <a:r>
              <a:rPr lang="cs-CZ" dirty="0" err="1"/>
              <a:t>can</a:t>
            </a:r>
            <a:r>
              <a:rPr lang="cs-CZ" dirty="0"/>
              <a:t> </a:t>
            </a:r>
            <a:r>
              <a:rPr lang="cs-CZ" dirty="0" err="1"/>
              <a:t>also</a:t>
            </a:r>
            <a:r>
              <a:rPr lang="cs-CZ" dirty="0"/>
              <a:t> </a:t>
            </a:r>
            <a:r>
              <a:rPr lang="cs-CZ" dirty="0" err="1"/>
              <a:t>contact</a:t>
            </a:r>
            <a:r>
              <a:rPr lang="cs-CZ" dirty="0"/>
              <a:t> any </a:t>
            </a:r>
            <a:r>
              <a:rPr lang="cs-CZ" dirty="0" err="1"/>
              <a:t>institution</a:t>
            </a:r>
            <a:r>
              <a:rPr lang="cs-CZ" dirty="0"/>
              <a:t> </a:t>
            </a:r>
            <a:r>
              <a:rPr lang="cs-CZ" dirty="0" err="1"/>
              <a:t>you</a:t>
            </a:r>
            <a:r>
              <a:rPr lang="cs-CZ" dirty="0"/>
              <a:t> want</a:t>
            </a:r>
          </a:p>
        </p:txBody>
      </p:sp>
      <p:pic>
        <p:nvPicPr>
          <p:cNvPr id="20" name="Obrázek 19">
            <a:extLst>
              <a:ext uri="{FF2B5EF4-FFF2-40B4-BE49-F238E27FC236}">
                <a16:creationId xmlns:a16="http://schemas.microsoft.com/office/drawing/2014/main" id="{F00D8329-48DE-7C78-7FD4-182A7241B564}"/>
              </a:ext>
            </a:extLst>
          </p:cNvPr>
          <p:cNvPicPr>
            <a:picLocks noChangeAspect="1"/>
          </p:cNvPicPr>
          <p:nvPr/>
        </p:nvPicPr>
        <p:blipFill>
          <a:blip r:embed="rId9"/>
          <a:stretch>
            <a:fillRect/>
          </a:stretch>
        </p:blipFill>
        <p:spPr>
          <a:xfrm>
            <a:off x="5028742" y="2478402"/>
            <a:ext cx="6697432" cy="2132702"/>
          </a:xfrm>
          <a:prstGeom prst="rect">
            <a:avLst/>
          </a:prstGeom>
        </p:spPr>
      </p:pic>
      <p:cxnSp>
        <p:nvCxnSpPr>
          <p:cNvPr id="7" name="Spojnice: zakřivená 6">
            <a:extLst>
              <a:ext uri="{FF2B5EF4-FFF2-40B4-BE49-F238E27FC236}">
                <a16:creationId xmlns:a16="http://schemas.microsoft.com/office/drawing/2014/main" id="{56D01E2F-59A0-90EC-9C34-BB2443EFA456}"/>
              </a:ext>
            </a:extLst>
          </p:cNvPr>
          <p:cNvCxnSpPr>
            <a:cxnSpLocks/>
          </p:cNvCxnSpPr>
          <p:nvPr/>
        </p:nvCxnSpPr>
        <p:spPr>
          <a:xfrm rot="16200000" flipV="1">
            <a:off x="9008625" y="3082709"/>
            <a:ext cx="3180272" cy="2512702"/>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62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a:extLst>
              <a:ext uri="{FF2B5EF4-FFF2-40B4-BE49-F238E27FC236}">
                <a16:creationId xmlns:a16="http://schemas.microsoft.com/office/drawing/2014/main" id="{90915DE9-7585-44E8-2245-1450196FF4AF}"/>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en-US" sz="4400" b="1" dirty="0"/>
              <a:t>Can I </a:t>
            </a:r>
            <a:r>
              <a:rPr lang="en-US" sz="4400" b="1"/>
              <a:t>do Erasmus outside Europe?</a:t>
            </a:r>
            <a:endParaRPr lang="en-US" sz="4400" b="1" dirty="0"/>
          </a:p>
        </p:txBody>
      </p:sp>
      <p:pic>
        <p:nvPicPr>
          <p:cNvPr id="8" name="Obrázek 7">
            <a:extLst>
              <a:ext uri="{FF2B5EF4-FFF2-40B4-BE49-F238E27FC236}">
                <a16:creationId xmlns:a16="http://schemas.microsoft.com/office/drawing/2014/main" id="{D77499A5-0819-6A44-2D94-F57E28797FD8}"/>
              </a:ext>
            </a:extLst>
          </p:cNvPr>
          <p:cNvPicPr>
            <a:picLocks noChangeAspect="1"/>
          </p:cNvPicPr>
          <p:nvPr/>
        </p:nvPicPr>
        <p:blipFill>
          <a:blip r:embed="rId2"/>
          <a:stretch>
            <a:fillRect/>
          </a:stretch>
        </p:blipFill>
        <p:spPr>
          <a:xfrm>
            <a:off x="29908" y="4045755"/>
            <a:ext cx="6265416" cy="134706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Obrázek 9">
            <a:extLst>
              <a:ext uri="{FF2B5EF4-FFF2-40B4-BE49-F238E27FC236}">
                <a16:creationId xmlns:a16="http://schemas.microsoft.com/office/drawing/2014/main" id="{595AD5CA-9F19-7027-AD6B-B288B83C9C99}"/>
              </a:ext>
            </a:extLst>
          </p:cNvPr>
          <p:cNvPicPr>
            <a:picLocks noChangeAspect="1"/>
          </p:cNvPicPr>
          <p:nvPr/>
        </p:nvPicPr>
        <p:blipFill>
          <a:blip r:embed="rId3"/>
          <a:stretch>
            <a:fillRect/>
          </a:stretch>
        </p:blipFill>
        <p:spPr>
          <a:xfrm>
            <a:off x="594008" y="804800"/>
            <a:ext cx="4903250" cy="2537431"/>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4" name="Zástupný text 3">
            <a:extLst>
              <a:ext uri="{FF2B5EF4-FFF2-40B4-BE49-F238E27FC236}">
                <a16:creationId xmlns:a16="http://schemas.microsoft.com/office/drawing/2014/main" id="{9E0ED83F-33D4-15EF-8042-253D7E993695}"/>
              </a:ext>
            </a:extLst>
          </p:cNvPr>
          <p:cNvSpPr>
            <a:spLocks noGrp="1"/>
          </p:cNvSpPr>
          <p:nvPr>
            <p:ph type="body" sz="half" idx="2"/>
          </p:nvPr>
        </p:nvSpPr>
        <p:spPr>
          <a:xfrm>
            <a:off x="6291030" y="1946684"/>
            <a:ext cx="5397237" cy="4351338"/>
          </a:xfrm>
        </p:spPr>
        <p:txBody>
          <a:bodyPr vert="horz" lIns="91440" tIns="45720" rIns="91440" bIns="45720" rtlCol="0">
            <a:normAutofit/>
          </a:bodyPr>
          <a:lstStyle/>
          <a:p>
            <a:r>
              <a:rPr lang="en-US" b="1" u="sng" dirty="0"/>
              <a:t>Yes, you actually can!</a:t>
            </a:r>
          </a:p>
          <a:p>
            <a:pPr indent="-228600">
              <a:buFont typeface="Arial" panose="020B0604020202020204" pitchFamily="34" charset="0"/>
              <a:buChar char="•"/>
            </a:pPr>
            <a:r>
              <a:rPr lang="en-US" dirty="0"/>
              <a:t>From 2025/2026 there is a new option: Erasmus+ internships outside Europe.</a:t>
            </a:r>
          </a:p>
          <a:p>
            <a:pPr indent="-228600">
              <a:buFont typeface="Arial" panose="020B0604020202020204" pitchFamily="34" charset="0"/>
              <a:buChar char="•"/>
            </a:pPr>
            <a:r>
              <a:rPr lang="en-US" dirty="0"/>
              <a:t>Important:</a:t>
            </a:r>
          </a:p>
          <a:p>
            <a:pPr marL="285750" indent="-228600">
              <a:buFont typeface="Arial" panose="020B0604020202020204" pitchFamily="34" charset="0"/>
              <a:buChar char="•"/>
            </a:pPr>
            <a:r>
              <a:rPr lang="en-US" dirty="0"/>
              <a:t>2 – 12 months</a:t>
            </a:r>
          </a:p>
          <a:p>
            <a:pPr marL="285750" indent="-228600">
              <a:buFont typeface="Arial" panose="020B0604020202020204" pitchFamily="34" charset="0"/>
              <a:buChar char="•"/>
            </a:pPr>
            <a:r>
              <a:rPr lang="en-US" dirty="0"/>
              <a:t>Anywhere (any institution)</a:t>
            </a:r>
          </a:p>
          <a:p>
            <a:pPr marL="285750" indent="-228600">
              <a:buFont typeface="Arial" panose="020B0604020202020204" pitchFamily="34" charset="0"/>
              <a:buChar char="•"/>
            </a:pPr>
            <a:r>
              <a:rPr lang="en-US" dirty="0"/>
              <a:t>Scholarships 700 EUR/month + travel expenses</a:t>
            </a:r>
          </a:p>
          <a:p>
            <a:pPr marL="285750" indent="-228600">
              <a:buFont typeface="Arial" panose="020B0604020202020204" pitchFamily="34" charset="0"/>
              <a:buChar char="•"/>
            </a:pPr>
            <a:r>
              <a:rPr lang="en-US" dirty="0"/>
              <a:t>If the traineeship is at a university, we need a contract = we sign it after you are selected!</a:t>
            </a:r>
          </a:p>
          <a:p>
            <a:pPr marL="285750" indent="-228600">
              <a:buFont typeface="Arial" panose="020B0604020202020204" pitchFamily="34" charset="0"/>
              <a:buChar char="•"/>
            </a:pPr>
            <a:r>
              <a:rPr lang="cs-CZ" dirty="0" err="1"/>
              <a:t>Currently</a:t>
            </a:r>
            <a:r>
              <a:rPr lang="cs-CZ" dirty="0"/>
              <a:t>, </a:t>
            </a:r>
            <a:r>
              <a:rPr lang="cs-CZ" dirty="0" err="1"/>
              <a:t>students</a:t>
            </a:r>
            <a:r>
              <a:rPr lang="cs-CZ" dirty="0"/>
              <a:t> are </a:t>
            </a:r>
            <a:r>
              <a:rPr lang="cs-CZ" dirty="0" err="1"/>
              <a:t>going</a:t>
            </a:r>
            <a:r>
              <a:rPr lang="cs-CZ" dirty="0"/>
              <a:t> to the USA, </a:t>
            </a:r>
            <a:r>
              <a:rPr lang="cs-CZ" dirty="0" err="1"/>
              <a:t>Canada</a:t>
            </a:r>
            <a:r>
              <a:rPr lang="cs-CZ" dirty="0"/>
              <a:t> and New </a:t>
            </a:r>
            <a:r>
              <a:rPr lang="cs-CZ" dirty="0" err="1"/>
              <a:t>Zealand</a:t>
            </a:r>
            <a:endParaRPr lang="cs-CZ" dirty="0"/>
          </a:p>
          <a:p>
            <a:pPr marL="285750" indent="-228600">
              <a:buFont typeface="Arial" panose="020B0604020202020204" pitchFamily="34" charset="0"/>
              <a:buChar char="•"/>
            </a:pPr>
            <a:r>
              <a:rPr lang="cs-CZ" dirty="0" err="1"/>
              <a:t>Deadlines</a:t>
            </a:r>
            <a:r>
              <a:rPr lang="cs-CZ" dirty="0"/>
              <a:t>: </a:t>
            </a:r>
            <a:r>
              <a:rPr lang="cs-CZ" dirty="0" err="1"/>
              <a:t>same</a:t>
            </a:r>
            <a:r>
              <a:rPr lang="cs-CZ" dirty="0"/>
              <a:t> as Erasmus+ </a:t>
            </a:r>
            <a:r>
              <a:rPr lang="cs-CZ" dirty="0" err="1"/>
              <a:t>internships</a:t>
            </a:r>
            <a:endParaRPr lang="cs-CZ" dirty="0"/>
          </a:p>
          <a:p>
            <a:pPr marL="285750" indent="-228600">
              <a:buFont typeface="Arial" panose="020B0604020202020204" pitchFamily="34" charset="0"/>
              <a:buChar char="•"/>
            </a:pPr>
            <a:r>
              <a:rPr lang="cs-CZ" dirty="0">
                <a:hlinkClick r:id="rId4"/>
              </a:rPr>
              <a:t>More </a:t>
            </a:r>
            <a:r>
              <a:rPr lang="cs-CZ" dirty="0" err="1">
                <a:hlinkClick r:id="rId4"/>
              </a:rPr>
              <a:t>information</a:t>
            </a:r>
            <a:endParaRPr lang="en-US" dirty="0"/>
          </a:p>
        </p:txBody>
      </p:sp>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15379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A277D7-BFB8-BADB-9EEC-02ADC96E043C}"/>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sz="4400" b="1" dirty="0"/>
              <a:t>Can I go after my state exams?</a:t>
            </a:r>
          </a:p>
        </p:txBody>
      </p:sp>
      <p:pic>
        <p:nvPicPr>
          <p:cNvPr id="7" name="Zástupný symbol obrázku 6" descr="Promoční čepice a šaty na věšáku">
            <a:extLst>
              <a:ext uri="{FF2B5EF4-FFF2-40B4-BE49-F238E27FC236}">
                <a16:creationId xmlns:a16="http://schemas.microsoft.com/office/drawing/2014/main" id="{EDD987C1-333E-3127-AF34-D871943ACDD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8816" r="24007"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Zástupný text 3">
            <a:extLst>
              <a:ext uri="{FF2B5EF4-FFF2-40B4-BE49-F238E27FC236}">
                <a16:creationId xmlns:a16="http://schemas.microsoft.com/office/drawing/2014/main" id="{CDA29CF5-0FEE-353C-7CFE-9D2386BFAD29}"/>
              </a:ext>
            </a:extLst>
          </p:cNvPr>
          <p:cNvSpPr>
            <a:spLocks noGrp="1"/>
          </p:cNvSpPr>
          <p:nvPr>
            <p:ph type="body" sz="half" idx="2"/>
          </p:nvPr>
        </p:nvSpPr>
        <p:spPr>
          <a:xfrm>
            <a:off x="7075055" y="1940439"/>
            <a:ext cx="4385423" cy="4820579"/>
          </a:xfrm>
        </p:spPr>
        <p:txBody>
          <a:bodyPr vert="horz" lIns="91440" tIns="45720" rIns="91440" bIns="45720" rtlCol="0">
            <a:normAutofit/>
          </a:bodyPr>
          <a:lstStyle/>
          <a:p>
            <a:pPr indent="-228600">
              <a:buFont typeface="Arial" panose="020B0604020202020204" pitchFamily="34" charset="0"/>
              <a:buChar char="•"/>
            </a:pPr>
            <a:r>
              <a:rPr lang="en-US" dirty="0"/>
              <a:t>Yes! There is a graduate traineeship through </a:t>
            </a:r>
            <a:r>
              <a:rPr lang="en-US" dirty="0" err="1"/>
              <a:t>Erasmus+the</a:t>
            </a:r>
            <a:r>
              <a:rPr lang="en-US" dirty="0"/>
              <a:t> traineeship can take place up to 12 months after graduation (including the traineeship period)</a:t>
            </a:r>
            <a:endParaRPr lang="cs-CZ" dirty="0"/>
          </a:p>
          <a:p>
            <a:pPr indent="-228600">
              <a:buFont typeface="Arial" panose="020B0604020202020204" pitchFamily="34" charset="0"/>
              <a:buChar char="•"/>
            </a:pPr>
            <a:r>
              <a:rPr lang="en-US" dirty="0"/>
              <a:t>the student becomes a graduate on the date of passing the state exam - the traineeship must start and finish within exactly one year from that date the traineeship can last 2-12 months, with each previous Erasmus mobility within a specific study cycle reducing this time (= so if you have already spent 4 months on Erasmus+ during the study you want to go on, you have 8 months left)</a:t>
            </a:r>
            <a:endParaRPr lang="cs-CZ" dirty="0"/>
          </a:p>
          <a:p>
            <a:pPr indent="-228600">
              <a:buFont typeface="Arial" panose="020B0604020202020204" pitchFamily="34" charset="0"/>
              <a:buChar char="•"/>
            </a:pPr>
            <a:r>
              <a:rPr lang="en-US" b="1" dirty="0"/>
              <a:t>the participant must successfully complete the selection procedure BEFORE the end of the studies, i.e. before the state exam date</a:t>
            </a:r>
            <a:endParaRPr lang="cs-CZ" b="1" dirty="0"/>
          </a:p>
          <a:p>
            <a:pPr indent="-228600">
              <a:buFont typeface="Arial" panose="020B0604020202020204" pitchFamily="34" charset="0"/>
              <a:buChar char="•"/>
            </a:pPr>
            <a:r>
              <a:rPr lang="en-US" dirty="0"/>
              <a:t>Don't forget to sort out your health insurance at home - if you are not here and are no longer an active student, you will be obliged to pay for your insurance (or find a job)</a:t>
            </a:r>
            <a:endParaRPr lang="en-US" sz="1300" dirty="0"/>
          </a:p>
        </p:txBody>
      </p:sp>
    </p:spTree>
    <p:extLst>
      <p:ext uri="{BB962C8B-B14F-4D97-AF65-F5344CB8AC3E}">
        <p14:creationId xmlns:p14="http://schemas.microsoft.com/office/powerpoint/2010/main" val="3555300050"/>
      </p:ext>
    </p:extLst>
  </p:cSld>
  <p:clrMapOvr>
    <a:masterClrMapping/>
  </p:clrMapOvr>
</p:sld>
</file>

<file path=ppt/theme/theme1.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StreetscapeVTI">
  <a:themeElements>
    <a:clrScheme name="Zelená">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ti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Moti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Moti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Wisp</Template>
  <TotalTime>511</TotalTime>
  <Words>3214</Words>
  <Application>Microsoft Office PowerPoint</Application>
  <PresentationFormat>Širokoúhlá obrazovka</PresentationFormat>
  <Paragraphs>270</Paragraphs>
  <Slides>27</Slides>
  <Notes>0</Notes>
  <HiddenSlides>0</HiddenSlides>
  <MMClips>0</MMClips>
  <ScaleCrop>false</ScaleCrop>
  <HeadingPairs>
    <vt:vector size="6" baseType="variant">
      <vt:variant>
        <vt:lpstr>Použitá písma</vt:lpstr>
      </vt:variant>
      <vt:variant>
        <vt:i4>7</vt:i4>
      </vt:variant>
      <vt:variant>
        <vt:lpstr>Motiv</vt:lpstr>
      </vt:variant>
      <vt:variant>
        <vt:i4>3</vt:i4>
      </vt:variant>
      <vt:variant>
        <vt:lpstr>Nadpisy snímků</vt:lpstr>
      </vt:variant>
      <vt:variant>
        <vt:i4>27</vt:i4>
      </vt:variant>
    </vt:vector>
  </HeadingPairs>
  <TitlesOfParts>
    <vt:vector size="37" baseType="lpstr">
      <vt:lpstr>Arial</vt:lpstr>
      <vt:lpstr>Calibri</vt:lpstr>
      <vt:lpstr>Calibri Light</vt:lpstr>
      <vt:lpstr>Consolas</vt:lpstr>
      <vt:lpstr>Courier New</vt:lpstr>
      <vt:lpstr>Franklin Gothic Heavy</vt:lpstr>
      <vt:lpstr>Segoe UI Web (East European)</vt:lpstr>
      <vt:lpstr>Office Theme</vt:lpstr>
      <vt:lpstr>StreetscapeVTI</vt:lpstr>
      <vt:lpstr>Motiv Office</vt:lpstr>
      <vt:lpstr>Travel. See the world. Discover your opportunities to go abroad!</vt:lpstr>
      <vt:lpstr>WHY?  WHY NOT!</vt:lpstr>
      <vt:lpstr>Why should I go abroad?</vt:lpstr>
      <vt:lpstr>TYPES OF STAYS: 2 OPTIONS</vt:lpstr>
      <vt:lpstr>TYPES OF STAYS: 2 OPTIONS</vt:lpstr>
      <vt:lpstr>Erasmus+  study stays</vt:lpstr>
      <vt:lpstr>Erasmus+ internships</vt:lpstr>
      <vt:lpstr>Can I do Erasmus outside Europe?</vt:lpstr>
      <vt:lpstr>Can I go after my state exams?</vt:lpstr>
      <vt:lpstr>FREEMOVER</vt:lpstr>
      <vt:lpstr>What are the other options? STUDY STAYS</vt:lpstr>
      <vt:lpstr>Prezentace aplikace PowerPoint</vt:lpstr>
      <vt:lpstr>EDUC</vt:lpstr>
      <vt:lpstr>4) EDUC Miniprojects</vt:lpstr>
      <vt:lpstr>5) EDUC ThinkLab – Digital Campus</vt:lpstr>
      <vt:lpstr>SCHOLARSHIPS  (SOME  OF THE OPTIONS)</vt:lpstr>
      <vt:lpstr>Faculty mobility scholarships - applications in the Document Office IS MU</vt:lpstr>
      <vt:lpstr>RECORD OF YOUR STAY IN IS MU</vt:lpstr>
      <vt:lpstr>Recognition of your stay</vt:lpstr>
      <vt:lpstr>What to watch out for</vt:lpstr>
      <vt:lpstr>How to write a cover letter</vt:lpstr>
      <vt:lpstr>The closest deadlines</vt:lpstr>
      <vt:lpstr>DEPARTMENT COORDINATORS</vt:lpstr>
      <vt:lpstr>WHERE CAN I FIND INFORMATION?</vt:lpstr>
      <vt:lpstr>What was the biggest benefit?</vt:lpstr>
      <vt:lpstr>What was the hardest before/after?</vt:lpstr>
      <vt:lpstr>CONTACTS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See the world. Discover your opportunities to go abroad!</dc:title>
  <dc:creator>Kristýna Bajgarová</dc:creator>
  <cp:lastModifiedBy>Kristýna Bajgarová</cp:lastModifiedBy>
  <cp:revision>2</cp:revision>
  <dcterms:created xsi:type="dcterms:W3CDTF">2023-10-03T06:27:38Z</dcterms:created>
  <dcterms:modified xsi:type="dcterms:W3CDTF">2025-10-20T08:07:14Z</dcterms:modified>
</cp:coreProperties>
</file>